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48" r:id="rId1"/>
  </p:sldMasterIdLst>
  <p:handoutMasterIdLst>
    <p:handoutMasterId r:id="rId18"/>
  </p:handoutMasterIdLst>
  <p:sldIdLst>
    <p:sldId id="256" r:id="rId2"/>
    <p:sldId id="257" r:id="rId3"/>
    <p:sldId id="259" r:id="rId4"/>
    <p:sldId id="260" r:id="rId5"/>
    <p:sldId id="261" r:id="rId6"/>
    <p:sldId id="262" r:id="rId7"/>
    <p:sldId id="263" r:id="rId8"/>
    <p:sldId id="265" r:id="rId9"/>
    <p:sldId id="266" r:id="rId10"/>
    <p:sldId id="273" r:id="rId11"/>
    <p:sldId id="267" r:id="rId12"/>
    <p:sldId id="268" r:id="rId13"/>
    <p:sldId id="269" r:id="rId14"/>
    <p:sldId id="270" r:id="rId15"/>
    <p:sldId id="271" r:id="rId16"/>
    <p:sldId id="272" r:id="rId17"/>
  </p:sldIdLst>
  <p:sldSz cx="12192000" cy="6858000"/>
  <p:notesSz cx="6819900" cy="99187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ge Billingslea" initials="JB" lastIdx="0" clrIdx="0">
    <p:extLst>
      <p:ext uri="{19B8F6BF-5375-455C-9EA6-DF929625EA0E}">
        <p15:presenceInfo xmlns:p15="http://schemas.microsoft.com/office/powerpoint/2012/main" userId="S-1-5-21-2080464490-1200570128-9522986-7386" providerId="AD"/>
      </p:ext>
    </p:extLst>
  </p:cmAuthor>
  <p:cmAuthor id="2" name="Moises Cano" initials="MC" lastIdx="4" clrIdx="1">
    <p:extLst>
      <p:ext uri="{19B8F6BF-5375-455C-9EA6-DF929625EA0E}">
        <p15:presenceInfo xmlns:p15="http://schemas.microsoft.com/office/powerpoint/2012/main" userId="S-1-5-21-2080464490-1200570128-9522986-67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5" d="100"/>
          <a:sy n="65" d="100"/>
        </p:scale>
        <p:origin x="72" y="276"/>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E1668-ECED-44F5-B8B7-A53C32BBD373}"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endParaRPr lang="es-PA"/>
        </a:p>
      </dgm:t>
    </dgm:pt>
    <dgm:pt modelId="{782E85F7-7C54-4BC6-BAF8-0C2C94B55E03}">
      <dgm:prSet phldrT="[Texto]" custT="1"/>
      <dgm:spPr/>
      <dgm:t>
        <a:bodyPr/>
        <a:lstStyle/>
        <a:p>
          <a:r>
            <a:rPr lang="es-PA" sz="3200" dirty="0"/>
            <a:t>Actual</a:t>
          </a:r>
        </a:p>
      </dgm:t>
    </dgm:pt>
    <dgm:pt modelId="{8B606244-B5C9-48E0-B62D-22A25A5A46C5}" type="parTrans" cxnId="{4E8F5DCD-EB57-4C89-9882-FB529DEF0D84}">
      <dgm:prSet/>
      <dgm:spPr/>
      <dgm:t>
        <a:bodyPr/>
        <a:lstStyle/>
        <a:p>
          <a:endParaRPr lang="es-PA"/>
        </a:p>
      </dgm:t>
    </dgm:pt>
    <dgm:pt modelId="{7CFAF981-A153-4A53-9B56-A71DC6FDCEF6}" type="sibTrans" cxnId="{4E8F5DCD-EB57-4C89-9882-FB529DEF0D84}">
      <dgm:prSet/>
      <dgm:spPr/>
      <dgm:t>
        <a:bodyPr/>
        <a:lstStyle/>
        <a:p>
          <a:endParaRPr lang="es-PA"/>
        </a:p>
      </dgm:t>
    </dgm:pt>
    <dgm:pt modelId="{16663E11-48E0-492C-8E59-D06EBA495389}">
      <dgm:prSet phldrT="[Texto]" custT="1"/>
      <dgm:spPr/>
      <dgm:t>
        <a:bodyPr/>
        <a:lstStyle/>
        <a:p>
          <a:r>
            <a:rPr lang="es-PA" sz="1400" dirty="0"/>
            <a:t>No hay precios tope ni de referencia</a:t>
          </a:r>
        </a:p>
      </dgm:t>
    </dgm:pt>
    <dgm:pt modelId="{BA7FC0BF-F332-4373-A825-BD8D68B81971}" type="parTrans" cxnId="{FFCC007D-464E-4B60-8C29-39CD35D91A71}">
      <dgm:prSet/>
      <dgm:spPr/>
      <dgm:t>
        <a:bodyPr/>
        <a:lstStyle/>
        <a:p>
          <a:endParaRPr lang="es-PA"/>
        </a:p>
      </dgm:t>
    </dgm:pt>
    <dgm:pt modelId="{B7D7A376-D8A2-4747-B1E9-4313FF05ED65}" type="sibTrans" cxnId="{FFCC007D-464E-4B60-8C29-39CD35D91A71}">
      <dgm:prSet/>
      <dgm:spPr/>
      <dgm:t>
        <a:bodyPr/>
        <a:lstStyle/>
        <a:p>
          <a:endParaRPr lang="es-PA"/>
        </a:p>
      </dgm:t>
    </dgm:pt>
    <dgm:pt modelId="{D4A1A014-33D1-4E49-B7C5-5F2266FD900D}">
      <dgm:prSet phldrT="[Texto]" custT="1"/>
      <dgm:spPr/>
      <dgm:t>
        <a:bodyPr/>
        <a:lstStyle/>
        <a:p>
          <a:r>
            <a:rPr lang="es-PA" sz="1400" dirty="0"/>
            <a:t>Se utilizan referencias para hacer comparables las ofertas y llenar diferencias</a:t>
          </a:r>
        </a:p>
      </dgm:t>
    </dgm:pt>
    <dgm:pt modelId="{C4C07138-7637-4B7C-8C57-040F4CC2EA73}" type="parTrans" cxnId="{97956723-DBBA-423C-B5EB-7132B13C0767}">
      <dgm:prSet/>
      <dgm:spPr/>
      <dgm:t>
        <a:bodyPr/>
        <a:lstStyle/>
        <a:p>
          <a:endParaRPr lang="es-PA"/>
        </a:p>
      </dgm:t>
    </dgm:pt>
    <dgm:pt modelId="{EEFE67EB-5312-438B-943E-1AF5D9834DE7}" type="sibTrans" cxnId="{97956723-DBBA-423C-B5EB-7132B13C0767}">
      <dgm:prSet/>
      <dgm:spPr/>
      <dgm:t>
        <a:bodyPr/>
        <a:lstStyle/>
        <a:p>
          <a:endParaRPr lang="es-PA"/>
        </a:p>
      </dgm:t>
    </dgm:pt>
    <dgm:pt modelId="{E02DC299-335D-42E5-832B-3175E4E0297E}">
      <dgm:prSet phldrT="[Texto]" custT="1"/>
      <dgm:spPr/>
      <dgm:t>
        <a:bodyPr/>
        <a:lstStyle/>
        <a:p>
          <a:r>
            <a:rPr lang="es-PA" sz="1400" dirty="0"/>
            <a:t>Las referencias son precios máximos de potencia, precios de contratos y CMS</a:t>
          </a:r>
        </a:p>
      </dgm:t>
    </dgm:pt>
    <dgm:pt modelId="{DC85F530-5574-4D0C-8B9D-E16E35756980}" type="parTrans" cxnId="{97C9B444-A590-44A1-97CD-6ADC04564448}">
      <dgm:prSet/>
      <dgm:spPr/>
      <dgm:t>
        <a:bodyPr/>
        <a:lstStyle/>
        <a:p>
          <a:endParaRPr lang="es-PA"/>
        </a:p>
      </dgm:t>
    </dgm:pt>
    <dgm:pt modelId="{1A04FDA7-C8CD-468C-AD73-07ED9E8AF496}" type="sibTrans" cxnId="{97C9B444-A590-44A1-97CD-6ADC04564448}">
      <dgm:prSet/>
      <dgm:spPr/>
      <dgm:t>
        <a:bodyPr/>
        <a:lstStyle/>
        <a:p>
          <a:endParaRPr lang="es-PA"/>
        </a:p>
      </dgm:t>
    </dgm:pt>
    <dgm:pt modelId="{68AA7427-C79B-4B18-AFA8-523B74243E40}">
      <dgm:prSet phldrT="[Texto]" custT="1"/>
      <dgm:spPr/>
      <dgm:t>
        <a:bodyPr/>
        <a:lstStyle/>
        <a:p>
          <a:r>
            <a:rPr lang="es-PA" sz="3200" dirty="0"/>
            <a:t>Propuesto</a:t>
          </a:r>
        </a:p>
      </dgm:t>
    </dgm:pt>
    <dgm:pt modelId="{9DABD522-C7D9-4849-BC13-B95421690F31}" type="parTrans" cxnId="{258304B8-5B8C-4377-A601-2E232426EFF2}">
      <dgm:prSet/>
      <dgm:spPr/>
      <dgm:t>
        <a:bodyPr/>
        <a:lstStyle/>
        <a:p>
          <a:endParaRPr lang="es-PA"/>
        </a:p>
      </dgm:t>
    </dgm:pt>
    <dgm:pt modelId="{FEDB3D02-E557-485D-BFFC-32F0E77A2D91}" type="sibTrans" cxnId="{258304B8-5B8C-4377-A601-2E232426EFF2}">
      <dgm:prSet/>
      <dgm:spPr/>
      <dgm:t>
        <a:bodyPr/>
        <a:lstStyle/>
        <a:p>
          <a:endParaRPr lang="es-PA"/>
        </a:p>
      </dgm:t>
    </dgm:pt>
    <dgm:pt modelId="{BDE65D7D-ED5E-4AD5-BE4C-12ED517733BF}">
      <dgm:prSet phldrT="[Texto]" custT="1"/>
      <dgm:spPr/>
      <dgm:t>
        <a:bodyPr/>
        <a:lstStyle/>
        <a:p>
          <a:r>
            <a:rPr lang="es-PA" sz="1800" b="0" dirty="0"/>
            <a:t>Objetivo</a:t>
          </a:r>
          <a:r>
            <a:rPr lang="es-PA" sz="1800" dirty="0"/>
            <a:t>: Llenar diferencias entre solicitado y ofrecido para hacer factible el problema  </a:t>
          </a:r>
        </a:p>
      </dgm:t>
    </dgm:pt>
    <dgm:pt modelId="{C0AEC621-9F25-4121-8779-3E16D10210DC}" type="parTrans" cxnId="{AFC591C4-3358-45AE-95A7-709E3F2C76D6}">
      <dgm:prSet/>
      <dgm:spPr/>
      <dgm:t>
        <a:bodyPr/>
        <a:lstStyle/>
        <a:p>
          <a:endParaRPr lang="es-PA"/>
        </a:p>
      </dgm:t>
    </dgm:pt>
    <dgm:pt modelId="{61099F6C-9143-467E-99EB-24B3B595F5B5}" type="sibTrans" cxnId="{AFC591C4-3358-45AE-95A7-709E3F2C76D6}">
      <dgm:prSet/>
      <dgm:spPr/>
      <dgm:t>
        <a:bodyPr/>
        <a:lstStyle/>
        <a:p>
          <a:endParaRPr lang="es-PA"/>
        </a:p>
      </dgm:t>
    </dgm:pt>
    <dgm:pt modelId="{3C5978B5-2AFB-4BEB-9F21-B76898B589C8}">
      <dgm:prSet/>
      <dgm:spPr/>
      <dgm:t>
        <a:bodyPr/>
        <a:lstStyle/>
        <a:p>
          <a:pPr algn="l"/>
          <a:r>
            <a:rPr lang="es-PA" b="0" dirty="0"/>
            <a:t>Criterios de Cálculo:</a:t>
          </a:r>
        </a:p>
      </dgm:t>
    </dgm:pt>
    <dgm:pt modelId="{94669D92-6A53-4E49-870D-9DFAF1C8D897}" type="parTrans" cxnId="{DB52ED1F-23AC-471D-A577-D42AF787301E}">
      <dgm:prSet/>
      <dgm:spPr/>
      <dgm:t>
        <a:bodyPr/>
        <a:lstStyle/>
        <a:p>
          <a:endParaRPr lang="es-PA"/>
        </a:p>
      </dgm:t>
    </dgm:pt>
    <dgm:pt modelId="{5C0397F5-4CE9-493B-ADEC-9477BF3D1AF8}" type="sibTrans" cxnId="{DB52ED1F-23AC-471D-A577-D42AF787301E}">
      <dgm:prSet/>
      <dgm:spPr/>
      <dgm:t>
        <a:bodyPr/>
        <a:lstStyle/>
        <a:p>
          <a:endParaRPr lang="es-PA"/>
        </a:p>
      </dgm:t>
    </dgm:pt>
    <dgm:pt modelId="{E3BB0C97-7DF4-4C36-8A95-FFF44B17AC94}">
      <dgm:prSet/>
      <dgm:spPr/>
      <dgm:t>
        <a:bodyPr/>
        <a:lstStyle/>
        <a:p>
          <a:pPr algn="just"/>
          <a:r>
            <a:rPr lang="es-PA" dirty="0"/>
            <a:t>Responsable del cálculo: ASEP</a:t>
          </a:r>
        </a:p>
      </dgm:t>
    </dgm:pt>
    <dgm:pt modelId="{80BBCDBF-6276-44A9-9F3C-616FDADF1251}" type="parTrans" cxnId="{59A74C02-9855-49B7-9687-CAF1C5BFD3DF}">
      <dgm:prSet/>
      <dgm:spPr/>
      <dgm:t>
        <a:bodyPr/>
        <a:lstStyle/>
        <a:p>
          <a:endParaRPr lang="es-PA"/>
        </a:p>
      </dgm:t>
    </dgm:pt>
    <dgm:pt modelId="{34884E62-64B0-4907-B1DB-08D3FF2C8718}" type="sibTrans" cxnId="{59A74C02-9855-49B7-9687-CAF1C5BFD3DF}">
      <dgm:prSet/>
      <dgm:spPr/>
      <dgm:t>
        <a:bodyPr/>
        <a:lstStyle/>
        <a:p>
          <a:endParaRPr lang="es-PA"/>
        </a:p>
      </dgm:t>
    </dgm:pt>
    <dgm:pt modelId="{5531D936-EFEC-4D36-B5F1-42E950279B4C}">
      <dgm:prSet/>
      <dgm:spPr/>
      <dgm:t>
        <a:bodyPr/>
        <a:lstStyle/>
        <a:p>
          <a:pPr algn="just"/>
          <a:r>
            <a:rPr lang="es-PA" dirty="0"/>
            <a:t>Previo al acto de recepción de ofertas</a:t>
          </a:r>
        </a:p>
      </dgm:t>
    </dgm:pt>
    <dgm:pt modelId="{AAFEAF44-13D2-4646-8761-4580C577145C}" type="parTrans" cxnId="{17598AED-4198-419E-86EB-094BEF2F592F}">
      <dgm:prSet/>
      <dgm:spPr/>
      <dgm:t>
        <a:bodyPr/>
        <a:lstStyle/>
        <a:p>
          <a:endParaRPr lang="es-PA"/>
        </a:p>
      </dgm:t>
    </dgm:pt>
    <dgm:pt modelId="{B8F8AEE3-2594-4118-B08F-341523166EE1}" type="sibTrans" cxnId="{17598AED-4198-419E-86EB-094BEF2F592F}">
      <dgm:prSet/>
      <dgm:spPr/>
      <dgm:t>
        <a:bodyPr/>
        <a:lstStyle/>
        <a:p>
          <a:endParaRPr lang="es-PA"/>
        </a:p>
      </dgm:t>
    </dgm:pt>
    <dgm:pt modelId="{D8199B0D-9BDE-4F01-8387-4212BB380AC5}">
      <dgm:prSet/>
      <dgm:spPr/>
      <dgm:t>
        <a:bodyPr/>
        <a:lstStyle/>
        <a:p>
          <a:pPr algn="just"/>
          <a:r>
            <a:rPr lang="es-PA" dirty="0"/>
            <a:t>Mercado en equilibrio que procure la libre oferta y demanda</a:t>
          </a:r>
        </a:p>
      </dgm:t>
    </dgm:pt>
    <dgm:pt modelId="{B3999681-77D5-4DD4-806C-45F2527AB109}" type="parTrans" cxnId="{B889E79E-0CF6-46A5-8A17-49EE4F77ECBB}">
      <dgm:prSet/>
      <dgm:spPr/>
      <dgm:t>
        <a:bodyPr/>
        <a:lstStyle/>
        <a:p>
          <a:endParaRPr lang="es-PA"/>
        </a:p>
      </dgm:t>
    </dgm:pt>
    <dgm:pt modelId="{75C1EC4E-E419-4100-A6B8-E52B992440B9}" type="sibTrans" cxnId="{B889E79E-0CF6-46A5-8A17-49EE4F77ECBB}">
      <dgm:prSet/>
      <dgm:spPr/>
      <dgm:t>
        <a:bodyPr/>
        <a:lstStyle/>
        <a:p>
          <a:endParaRPr lang="es-PA"/>
        </a:p>
      </dgm:t>
    </dgm:pt>
    <dgm:pt modelId="{60F8E051-41C2-46CB-8BDA-2BD89AE718DE}">
      <dgm:prSet/>
      <dgm:spPr/>
      <dgm:t>
        <a:bodyPr/>
        <a:lstStyle/>
        <a:p>
          <a:pPr algn="just"/>
          <a:r>
            <a:rPr lang="es-PA" dirty="0"/>
            <a:t>Se mantiene en sobre cerrado y se entrega a ETESA previo a la apertura de sobres</a:t>
          </a:r>
        </a:p>
      </dgm:t>
    </dgm:pt>
    <dgm:pt modelId="{AB2BB92A-4116-4613-8AB9-B7051EFC9B5A}" type="parTrans" cxnId="{8B5630F1-475C-4104-A515-32FF5AC86EDB}">
      <dgm:prSet/>
      <dgm:spPr/>
      <dgm:t>
        <a:bodyPr/>
        <a:lstStyle/>
        <a:p>
          <a:endParaRPr lang="es-PA"/>
        </a:p>
      </dgm:t>
    </dgm:pt>
    <dgm:pt modelId="{A951B9A3-1570-4C59-89EB-0D79B76C6CF5}" type="sibTrans" cxnId="{8B5630F1-475C-4104-A515-32FF5AC86EDB}">
      <dgm:prSet/>
      <dgm:spPr/>
      <dgm:t>
        <a:bodyPr/>
        <a:lstStyle/>
        <a:p>
          <a:endParaRPr lang="es-PA"/>
        </a:p>
      </dgm:t>
    </dgm:pt>
    <dgm:pt modelId="{650D450B-2D1B-4499-B7A9-DF8429E4E0FB}">
      <dgm:prSet/>
      <dgm:spPr/>
      <dgm:t>
        <a:bodyPr/>
        <a:lstStyle/>
        <a:p>
          <a:pPr algn="just"/>
          <a:r>
            <a:rPr lang="es-PA" dirty="0"/>
            <a:t>Revelado luego de la apertura de sobres</a:t>
          </a:r>
        </a:p>
      </dgm:t>
    </dgm:pt>
    <dgm:pt modelId="{AA1AA5E3-0FD7-49C4-98E2-9E685EA0A6D7}" type="parTrans" cxnId="{1B82F989-3705-41E2-A647-B900B45994E2}">
      <dgm:prSet/>
      <dgm:spPr/>
      <dgm:t>
        <a:bodyPr/>
        <a:lstStyle/>
        <a:p>
          <a:endParaRPr lang="es-PA"/>
        </a:p>
      </dgm:t>
    </dgm:pt>
    <dgm:pt modelId="{EA877425-A659-483E-A0A2-E866A7FF6AC8}" type="sibTrans" cxnId="{1B82F989-3705-41E2-A647-B900B45994E2}">
      <dgm:prSet/>
      <dgm:spPr/>
      <dgm:t>
        <a:bodyPr/>
        <a:lstStyle/>
        <a:p>
          <a:endParaRPr lang="es-PA"/>
        </a:p>
      </dgm:t>
    </dgm:pt>
    <dgm:pt modelId="{1E87F212-F1FD-4A3F-8F90-0ED36F424A2F}" type="pres">
      <dgm:prSet presAssocID="{455E1668-ECED-44F5-B8B7-A53C32BBD373}" presName="layout" presStyleCnt="0">
        <dgm:presLayoutVars>
          <dgm:chMax/>
          <dgm:chPref/>
          <dgm:dir/>
          <dgm:resizeHandles/>
        </dgm:presLayoutVars>
      </dgm:prSet>
      <dgm:spPr/>
      <dgm:t>
        <a:bodyPr/>
        <a:lstStyle/>
        <a:p>
          <a:endParaRPr lang="es-PA"/>
        </a:p>
      </dgm:t>
    </dgm:pt>
    <dgm:pt modelId="{C5033419-F35C-4CB7-836C-73EC731F39B5}" type="pres">
      <dgm:prSet presAssocID="{782E85F7-7C54-4BC6-BAF8-0C2C94B55E03}" presName="root" presStyleCnt="0">
        <dgm:presLayoutVars>
          <dgm:chMax/>
          <dgm:chPref/>
        </dgm:presLayoutVars>
      </dgm:prSet>
      <dgm:spPr/>
    </dgm:pt>
    <dgm:pt modelId="{F62316DE-B604-4811-843B-85F7D876A947}" type="pres">
      <dgm:prSet presAssocID="{782E85F7-7C54-4BC6-BAF8-0C2C94B55E03}" presName="rootComposite" presStyleCnt="0">
        <dgm:presLayoutVars/>
      </dgm:prSet>
      <dgm:spPr/>
    </dgm:pt>
    <dgm:pt modelId="{2CC4BDDE-DA02-45AE-A136-3C213E4A3E2C}" type="pres">
      <dgm:prSet presAssocID="{782E85F7-7C54-4BC6-BAF8-0C2C94B55E03}" presName="ParentAccent" presStyleLbl="alignNode1" presStyleIdx="0" presStyleCnt="2"/>
      <dgm:spPr/>
    </dgm:pt>
    <dgm:pt modelId="{E691F85D-10D2-4E75-B0B5-283B7F012675}" type="pres">
      <dgm:prSet presAssocID="{782E85F7-7C54-4BC6-BAF8-0C2C94B55E03}" presName="ParentSmallAccent" presStyleLbl="fgAcc1" presStyleIdx="0" presStyleCnt="2"/>
      <dgm:spPr/>
    </dgm:pt>
    <dgm:pt modelId="{A2A4CA33-F455-4925-981F-A88A086703C8}" type="pres">
      <dgm:prSet presAssocID="{782E85F7-7C54-4BC6-BAF8-0C2C94B55E03}" presName="Parent" presStyleLbl="revTx" presStyleIdx="0" presStyleCnt="7">
        <dgm:presLayoutVars>
          <dgm:chMax/>
          <dgm:chPref val="4"/>
          <dgm:bulletEnabled val="1"/>
        </dgm:presLayoutVars>
      </dgm:prSet>
      <dgm:spPr/>
      <dgm:t>
        <a:bodyPr/>
        <a:lstStyle/>
        <a:p>
          <a:endParaRPr lang="es-PA"/>
        </a:p>
      </dgm:t>
    </dgm:pt>
    <dgm:pt modelId="{1BAB4BE1-0845-455D-9858-E31D85174933}" type="pres">
      <dgm:prSet presAssocID="{782E85F7-7C54-4BC6-BAF8-0C2C94B55E03}" presName="childShape" presStyleCnt="0">
        <dgm:presLayoutVars>
          <dgm:chMax val="0"/>
          <dgm:chPref val="0"/>
        </dgm:presLayoutVars>
      </dgm:prSet>
      <dgm:spPr/>
    </dgm:pt>
    <dgm:pt modelId="{5BFD08D0-5BA9-46C1-8371-B1A37201D569}" type="pres">
      <dgm:prSet presAssocID="{16663E11-48E0-492C-8E59-D06EBA495389}" presName="childComposite" presStyleCnt="0">
        <dgm:presLayoutVars>
          <dgm:chMax val="0"/>
          <dgm:chPref val="0"/>
        </dgm:presLayoutVars>
      </dgm:prSet>
      <dgm:spPr/>
    </dgm:pt>
    <dgm:pt modelId="{F8350B78-B020-421D-8899-DFC7ECD0EEEE}" type="pres">
      <dgm:prSet presAssocID="{16663E11-48E0-492C-8E59-D06EBA495389}" presName="ChildAccent" presStyleLbl="solidFgAcc1" presStyleIdx="0" presStyleCnt="5"/>
      <dgm:spPr/>
    </dgm:pt>
    <dgm:pt modelId="{A3228140-3985-4C28-820C-C128DF47C40B}" type="pres">
      <dgm:prSet presAssocID="{16663E11-48E0-492C-8E59-D06EBA495389}" presName="Child" presStyleLbl="revTx" presStyleIdx="1" presStyleCnt="7">
        <dgm:presLayoutVars>
          <dgm:chMax val="0"/>
          <dgm:chPref val="0"/>
          <dgm:bulletEnabled val="1"/>
        </dgm:presLayoutVars>
      </dgm:prSet>
      <dgm:spPr/>
      <dgm:t>
        <a:bodyPr/>
        <a:lstStyle/>
        <a:p>
          <a:endParaRPr lang="es-PA"/>
        </a:p>
      </dgm:t>
    </dgm:pt>
    <dgm:pt modelId="{D54D5A58-1BB1-4D74-A405-85E395D5E9EE}" type="pres">
      <dgm:prSet presAssocID="{D4A1A014-33D1-4E49-B7C5-5F2266FD900D}" presName="childComposite" presStyleCnt="0">
        <dgm:presLayoutVars>
          <dgm:chMax val="0"/>
          <dgm:chPref val="0"/>
        </dgm:presLayoutVars>
      </dgm:prSet>
      <dgm:spPr/>
    </dgm:pt>
    <dgm:pt modelId="{ABB1C986-245D-430C-B265-9089D43336F9}" type="pres">
      <dgm:prSet presAssocID="{D4A1A014-33D1-4E49-B7C5-5F2266FD900D}" presName="ChildAccent" presStyleLbl="solidFgAcc1" presStyleIdx="1" presStyleCnt="5"/>
      <dgm:spPr/>
    </dgm:pt>
    <dgm:pt modelId="{60C14859-504E-4320-9B21-A109B9BFFDED}" type="pres">
      <dgm:prSet presAssocID="{D4A1A014-33D1-4E49-B7C5-5F2266FD900D}" presName="Child" presStyleLbl="revTx" presStyleIdx="2" presStyleCnt="7">
        <dgm:presLayoutVars>
          <dgm:chMax val="0"/>
          <dgm:chPref val="0"/>
          <dgm:bulletEnabled val="1"/>
        </dgm:presLayoutVars>
      </dgm:prSet>
      <dgm:spPr/>
      <dgm:t>
        <a:bodyPr/>
        <a:lstStyle/>
        <a:p>
          <a:endParaRPr lang="es-PA"/>
        </a:p>
      </dgm:t>
    </dgm:pt>
    <dgm:pt modelId="{3F7881C0-FF89-461E-81BB-DFED53F91577}" type="pres">
      <dgm:prSet presAssocID="{E02DC299-335D-42E5-832B-3175E4E0297E}" presName="childComposite" presStyleCnt="0">
        <dgm:presLayoutVars>
          <dgm:chMax val="0"/>
          <dgm:chPref val="0"/>
        </dgm:presLayoutVars>
      </dgm:prSet>
      <dgm:spPr/>
    </dgm:pt>
    <dgm:pt modelId="{886ACB1F-0E47-4502-B701-BA26979EB992}" type="pres">
      <dgm:prSet presAssocID="{E02DC299-335D-42E5-832B-3175E4E0297E}" presName="ChildAccent" presStyleLbl="solidFgAcc1" presStyleIdx="2" presStyleCnt="5"/>
      <dgm:spPr/>
    </dgm:pt>
    <dgm:pt modelId="{87F6D262-DBBB-4505-AC80-9DD92A6F02FD}" type="pres">
      <dgm:prSet presAssocID="{E02DC299-335D-42E5-832B-3175E4E0297E}" presName="Child" presStyleLbl="revTx" presStyleIdx="3" presStyleCnt="7">
        <dgm:presLayoutVars>
          <dgm:chMax val="0"/>
          <dgm:chPref val="0"/>
          <dgm:bulletEnabled val="1"/>
        </dgm:presLayoutVars>
      </dgm:prSet>
      <dgm:spPr/>
      <dgm:t>
        <a:bodyPr/>
        <a:lstStyle/>
        <a:p>
          <a:endParaRPr lang="es-PA"/>
        </a:p>
      </dgm:t>
    </dgm:pt>
    <dgm:pt modelId="{3A83139B-017E-48C1-AD6C-AAEFEF8A9C43}" type="pres">
      <dgm:prSet presAssocID="{68AA7427-C79B-4B18-AFA8-523B74243E40}" presName="root" presStyleCnt="0">
        <dgm:presLayoutVars>
          <dgm:chMax/>
          <dgm:chPref/>
        </dgm:presLayoutVars>
      </dgm:prSet>
      <dgm:spPr/>
    </dgm:pt>
    <dgm:pt modelId="{21805E46-1621-48C3-AE2F-7D5B186D895E}" type="pres">
      <dgm:prSet presAssocID="{68AA7427-C79B-4B18-AFA8-523B74243E40}" presName="rootComposite" presStyleCnt="0">
        <dgm:presLayoutVars/>
      </dgm:prSet>
      <dgm:spPr/>
    </dgm:pt>
    <dgm:pt modelId="{DB41ADEF-4B4E-45A3-AE00-C16C3319FEFC}" type="pres">
      <dgm:prSet presAssocID="{68AA7427-C79B-4B18-AFA8-523B74243E40}" presName="ParentAccent" presStyleLbl="alignNode1" presStyleIdx="1" presStyleCnt="2"/>
      <dgm:spPr/>
    </dgm:pt>
    <dgm:pt modelId="{1617EACC-AD9B-456B-90A3-DC92D1E34F19}" type="pres">
      <dgm:prSet presAssocID="{68AA7427-C79B-4B18-AFA8-523B74243E40}" presName="ParentSmallAccent" presStyleLbl="fgAcc1" presStyleIdx="1" presStyleCnt="2"/>
      <dgm:spPr/>
    </dgm:pt>
    <dgm:pt modelId="{B2AD87B3-930D-493A-85AE-60CEEADD1703}" type="pres">
      <dgm:prSet presAssocID="{68AA7427-C79B-4B18-AFA8-523B74243E40}" presName="Parent" presStyleLbl="revTx" presStyleIdx="4" presStyleCnt="7">
        <dgm:presLayoutVars>
          <dgm:chMax/>
          <dgm:chPref val="4"/>
          <dgm:bulletEnabled val="1"/>
        </dgm:presLayoutVars>
      </dgm:prSet>
      <dgm:spPr/>
      <dgm:t>
        <a:bodyPr/>
        <a:lstStyle/>
        <a:p>
          <a:endParaRPr lang="es-PA"/>
        </a:p>
      </dgm:t>
    </dgm:pt>
    <dgm:pt modelId="{D849A27B-C09A-41C3-8D0F-420026D21EAC}" type="pres">
      <dgm:prSet presAssocID="{68AA7427-C79B-4B18-AFA8-523B74243E40}" presName="childShape" presStyleCnt="0">
        <dgm:presLayoutVars>
          <dgm:chMax val="0"/>
          <dgm:chPref val="0"/>
        </dgm:presLayoutVars>
      </dgm:prSet>
      <dgm:spPr/>
    </dgm:pt>
    <dgm:pt modelId="{4D2D8A55-FDB4-4F83-8283-AD45D46D7BBA}" type="pres">
      <dgm:prSet presAssocID="{BDE65D7D-ED5E-4AD5-BE4C-12ED517733BF}" presName="childComposite" presStyleCnt="0">
        <dgm:presLayoutVars>
          <dgm:chMax val="0"/>
          <dgm:chPref val="0"/>
        </dgm:presLayoutVars>
      </dgm:prSet>
      <dgm:spPr/>
    </dgm:pt>
    <dgm:pt modelId="{E585A9B2-785B-4350-A4B9-EEB9052FE049}" type="pres">
      <dgm:prSet presAssocID="{BDE65D7D-ED5E-4AD5-BE4C-12ED517733BF}" presName="ChildAccent" presStyleLbl="solidFgAcc1" presStyleIdx="3" presStyleCnt="5"/>
      <dgm:spPr/>
    </dgm:pt>
    <dgm:pt modelId="{D9AD1583-26CE-4DA7-9193-10659EC56A1C}" type="pres">
      <dgm:prSet presAssocID="{BDE65D7D-ED5E-4AD5-BE4C-12ED517733BF}" presName="Child" presStyleLbl="revTx" presStyleIdx="5" presStyleCnt="7">
        <dgm:presLayoutVars>
          <dgm:chMax val="0"/>
          <dgm:chPref val="0"/>
          <dgm:bulletEnabled val="1"/>
        </dgm:presLayoutVars>
      </dgm:prSet>
      <dgm:spPr/>
      <dgm:t>
        <a:bodyPr/>
        <a:lstStyle/>
        <a:p>
          <a:endParaRPr lang="es-PA"/>
        </a:p>
      </dgm:t>
    </dgm:pt>
    <dgm:pt modelId="{FE626C52-68E3-4307-AA4D-98644E42DB2D}" type="pres">
      <dgm:prSet presAssocID="{3C5978B5-2AFB-4BEB-9F21-B76898B589C8}" presName="childComposite" presStyleCnt="0">
        <dgm:presLayoutVars>
          <dgm:chMax val="0"/>
          <dgm:chPref val="0"/>
        </dgm:presLayoutVars>
      </dgm:prSet>
      <dgm:spPr/>
    </dgm:pt>
    <dgm:pt modelId="{7834E623-9870-4AB3-A21E-F6E88D9C9281}" type="pres">
      <dgm:prSet presAssocID="{3C5978B5-2AFB-4BEB-9F21-B76898B589C8}" presName="ChildAccent" presStyleLbl="solidFgAcc1" presStyleIdx="4" presStyleCnt="5"/>
      <dgm:spPr/>
    </dgm:pt>
    <dgm:pt modelId="{90C3C1B5-B93A-4845-A3DF-D31683DD738B}" type="pres">
      <dgm:prSet presAssocID="{3C5978B5-2AFB-4BEB-9F21-B76898B589C8}" presName="Child" presStyleLbl="revTx" presStyleIdx="6" presStyleCnt="7" custScaleY="323821">
        <dgm:presLayoutVars>
          <dgm:chMax val="0"/>
          <dgm:chPref val="0"/>
          <dgm:bulletEnabled val="1"/>
        </dgm:presLayoutVars>
      </dgm:prSet>
      <dgm:spPr/>
      <dgm:t>
        <a:bodyPr/>
        <a:lstStyle/>
        <a:p>
          <a:endParaRPr lang="es-PA"/>
        </a:p>
      </dgm:t>
    </dgm:pt>
  </dgm:ptLst>
  <dgm:cxnLst>
    <dgm:cxn modelId="{B1EF23E0-AE77-4CA0-8695-506F2E1F10A8}" type="presOf" srcId="{60F8E051-41C2-46CB-8BDA-2BD89AE718DE}" destId="{90C3C1B5-B93A-4845-A3DF-D31683DD738B}" srcOrd="0" destOrd="4" presId="urn:microsoft.com/office/officeart/2008/layout/SquareAccentList"/>
    <dgm:cxn modelId="{04F66F0D-63C1-4F31-B446-E2167E843FD7}" type="presOf" srcId="{3C5978B5-2AFB-4BEB-9F21-B76898B589C8}" destId="{90C3C1B5-B93A-4845-A3DF-D31683DD738B}" srcOrd="0" destOrd="0" presId="urn:microsoft.com/office/officeart/2008/layout/SquareAccentList"/>
    <dgm:cxn modelId="{E2721B1E-6B05-4042-A75C-FA4DED54067F}" type="presOf" srcId="{650D450B-2D1B-4499-B7A9-DF8429E4E0FB}" destId="{90C3C1B5-B93A-4845-A3DF-D31683DD738B}" srcOrd="0" destOrd="5" presId="urn:microsoft.com/office/officeart/2008/layout/SquareAccentList"/>
    <dgm:cxn modelId="{B889E79E-0CF6-46A5-8A17-49EE4F77ECBB}" srcId="{3C5978B5-2AFB-4BEB-9F21-B76898B589C8}" destId="{D8199B0D-9BDE-4F01-8387-4212BB380AC5}" srcOrd="2" destOrd="0" parTransId="{B3999681-77D5-4DD4-806C-45F2527AB109}" sibTransId="{75C1EC4E-E419-4100-A6B8-E52B992440B9}"/>
    <dgm:cxn modelId="{66CA0E42-A9A4-49F6-91D7-2D63705E2C3E}" type="presOf" srcId="{68AA7427-C79B-4B18-AFA8-523B74243E40}" destId="{B2AD87B3-930D-493A-85AE-60CEEADD1703}" srcOrd="0" destOrd="0" presId="urn:microsoft.com/office/officeart/2008/layout/SquareAccentList"/>
    <dgm:cxn modelId="{1B82F989-3705-41E2-A647-B900B45994E2}" srcId="{3C5978B5-2AFB-4BEB-9F21-B76898B589C8}" destId="{650D450B-2D1B-4499-B7A9-DF8429E4E0FB}" srcOrd="4" destOrd="0" parTransId="{AA1AA5E3-0FD7-49C4-98E2-9E685EA0A6D7}" sibTransId="{EA877425-A659-483E-A0A2-E866A7FF6AC8}"/>
    <dgm:cxn modelId="{3D7288EB-CEF9-4741-93DE-56D254AD329D}" type="presOf" srcId="{5531D936-EFEC-4D36-B5F1-42E950279B4C}" destId="{90C3C1B5-B93A-4845-A3DF-D31683DD738B}" srcOrd="0" destOrd="2" presId="urn:microsoft.com/office/officeart/2008/layout/SquareAccentList"/>
    <dgm:cxn modelId="{DB52ED1F-23AC-471D-A577-D42AF787301E}" srcId="{68AA7427-C79B-4B18-AFA8-523B74243E40}" destId="{3C5978B5-2AFB-4BEB-9F21-B76898B589C8}" srcOrd="1" destOrd="0" parTransId="{94669D92-6A53-4E49-870D-9DFAF1C8D897}" sibTransId="{5C0397F5-4CE9-493B-ADEC-9477BF3D1AF8}"/>
    <dgm:cxn modelId="{B9992C53-EB24-465D-83DF-8DF5653BECD7}" type="presOf" srcId="{D8199B0D-9BDE-4F01-8387-4212BB380AC5}" destId="{90C3C1B5-B93A-4845-A3DF-D31683DD738B}" srcOrd="0" destOrd="3" presId="urn:microsoft.com/office/officeart/2008/layout/SquareAccentList"/>
    <dgm:cxn modelId="{17598AED-4198-419E-86EB-094BEF2F592F}" srcId="{3C5978B5-2AFB-4BEB-9F21-B76898B589C8}" destId="{5531D936-EFEC-4D36-B5F1-42E950279B4C}" srcOrd="1" destOrd="0" parTransId="{AAFEAF44-13D2-4646-8761-4580C577145C}" sibTransId="{B8F8AEE3-2594-4118-B08F-341523166EE1}"/>
    <dgm:cxn modelId="{97956723-DBBA-423C-B5EB-7132B13C0767}" srcId="{782E85F7-7C54-4BC6-BAF8-0C2C94B55E03}" destId="{D4A1A014-33D1-4E49-B7C5-5F2266FD900D}" srcOrd="1" destOrd="0" parTransId="{C4C07138-7637-4B7C-8C57-040F4CC2EA73}" sibTransId="{EEFE67EB-5312-438B-943E-1AF5D9834DE7}"/>
    <dgm:cxn modelId="{8B5630F1-475C-4104-A515-32FF5AC86EDB}" srcId="{3C5978B5-2AFB-4BEB-9F21-B76898B589C8}" destId="{60F8E051-41C2-46CB-8BDA-2BD89AE718DE}" srcOrd="3" destOrd="0" parTransId="{AB2BB92A-4116-4613-8AB9-B7051EFC9B5A}" sibTransId="{A951B9A3-1570-4C59-89EB-0D79B76C6CF5}"/>
    <dgm:cxn modelId="{FFCC007D-464E-4B60-8C29-39CD35D91A71}" srcId="{782E85F7-7C54-4BC6-BAF8-0C2C94B55E03}" destId="{16663E11-48E0-492C-8E59-D06EBA495389}" srcOrd="0" destOrd="0" parTransId="{BA7FC0BF-F332-4373-A825-BD8D68B81971}" sibTransId="{B7D7A376-D8A2-4747-B1E9-4313FF05ED65}"/>
    <dgm:cxn modelId="{150007A4-9A5A-491A-8C0C-AE7628653101}" type="presOf" srcId="{BDE65D7D-ED5E-4AD5-BE4C-12ED517733BF}" destId="{D9AD1583-26CE-4DA7-9193-10659EC56A1C}" srcOrd="0" destOrd="0" presId="urn:microsoft.com/office/officeart/2008/layout/SquareAccentList"/>
    <dgm:cxn modelId="{6B608B06-1876-488F-B487-CA16A19C2C44}" type="presOf" srcId="{455E1668-ECED-44F5-B8B7-A53C32BBD373}" destId="{1E87F212-F1FD-4A3F-8F90-0ED36F424A2F}" srcOrd="0" destOrd="0" presId="urn:microsoft.com/office/officeart/2008/layout/SquareAccentList"/>
    <dgm:cxn modelId="{0FD64912-4B49-4EFF-8AF6-72DE50F90AC0}" type="presOf" srcId="{D4A1A014-33D1-4E49-B7C5-5F2266FD900D}" destId="{60C14859-504E-4320-9B21-A109B9BFFDED}" srcOrd="0" destOrd="0" presId="urn:microsoft.com/office/officeart/2008/layout/SquareAccentList"/>
    <dgm:cxn modelId="{258304B8-5B8C-4377-A601-2E232426EFF2}" srcId="{455E1668-ECED-44F5-B8B7-A53C32BBD373}" destId="{68AA7427-C79B-4B18-AFA8-523B74243E40}" srcOrd="1" destOrd="0" parTransId="{9DABD522-C7D9-4849-BC13-B95421690F31}" sibTransId="{FEDB3D02-E557-485D-BFFC-32F0E77A2D91}"/>
    <dgm:cxn modelId="{33B44DCC-79BE-43C9-A213-3CC4A313C3EB}" type="presOf" srcId="{E02DC299-335D-42E5-832B-3175E4E0297E}" destId="{87F6D262-DBBB-4505-AC80-9DD92A6F02FD}" srcOrd="0" destOrd="0" presId="urn:microsoft.com/office/officeart/2008/layout/SquareAccentList"/>
    <dgm:cxn modelId="{59A74C02-9855-49B7-9687-CAF1C5BFD3DF}" srcId="{3C5978B5-2AFB-4BEB-9F21-B76898B589C8}" destId="{E3BB0C97-7DF4-4C36-8A95-FFF44B17AC94}" srcOrd="0" destOrd="0" parTransId="{80BBCDBF-6276-44A9-9F3C-616FDADF1251}" sibTransId="{34884E62-64B0-4907-B1DB-08D3FF2C8718}"/>
    <dgm:cxn modelId="{97C9B444-A590-44A1-97CD-6ADC04564448}" srcId="{782E85F7-7C54-4BC6-BAF8-0C2C94B55E03}" destId="{E02DC299-335D-42E5-832B-3175E4E0297E}" srcOrd="2" destOrd="0" parTransId="{DC85F530-5574-4D0C-8B9D-E16E35756980}" sibTransId="{1A04FDA7-C8CD-468C-AD73-07ED9E8AF496}"/>
    <dgm:cxn modelId="{AFC591C4-3358-45AE-95A7-709E3F2C76D6}" srcId="{68AA7427-C79B-4B18-AFA8-523B74243E40}" destId="{BDE65D7D-ED5E-4AD5-BE4C-12ED517733BF}" srcOrd="0" destOrd="0" parTransId="{C0AEC621-9F25-4121-8779-3E16D10210DC}" sibTransId="{61099F6C-9143-467E-99EB-24B3B595F5B5}"/>
    <dgm:cxn modelId="{EA57330B-EB05-4972-9F84-4A4D93AC208E}" type="presOf" srcId="{782E85F7-7C54-4BC6-BAF8-0C2C94B55E03}" destId="{A2A4CA33-F455-4925-981F-A88A086703C8}" srcOrd="0" destOrd="0" presId="urn:microsoft.com/office/officeart/2008/layout/SquareAccentList"/>
    <dgm:cxn modelId="{9FA948EA-FBBF-47D1-9A10-6BB4788675F4}" type="presOf" srcId="{16663E11-48E0-492C-8E59-D06EBA495389}" destId="{A3228140-3985-4C28-820C-C128DF47C40B}" srcOrd="0" destOrd="0" presId="urn:microsoft.com/office/officeart/2008/layout/SquareAccentList"/>
    <dgm:cxn modelId="{E3D4F480-3BE8-41B3-91B3-E729E62F5106}" type="presOf" srcId="{E3BB0C97-7DF4-4C36-8A95-FFF44B17AC94}" destId="{90C3C1B5-B93A-4845-A3DF-D31683DD738B}" srcOrd="0" destOrd="1" presId="urn:microsoft.com/office/officeart/2008/layout/SquareAccentList"/>
    <dgm:cxn modelId="{4E8F5DCD-EB57-4C89-9882-FB529DEF0D84}" srcId="{455E1668-ECED-44F5-B8B7-A53C32BBD373}" destId="{782E85F7-7C54-4BC6-BAF8-0C2C94B55E03}" srcOrd="0" destOrd="0" parTransId="{8B606244-B5C9-48E0-B62D-22A25A5A46C5}" sibTransId="{7CFAF981-A153-4A53-9B56-A71DC6FDCEF6}"/>
    <dgm:cxn modelId="{3AD9B3BF-FD75-46B0-9EA3-FF434D8045FA}" type="presParOf" srcId="{1E87F212-F1FD-4A3F-8F90-0ED36F424A2F}" destId="{C5033419-F35C-4CB7-836C-73EC731F39B5}" srcOrd="0" destOrd="0" presId="urn:microsoft.com/office/officeart/2008/layout/SquareAccentList"/>
    <dgm:cxn modelId="{E846BFB7-8AC4-47BD-9B91-6C37EC15CB98}" type="presParOf" srcId="{C5033419-F35C-4CB7-836C-73EC731F39B5}" destId="{F62316DE-B604-4811-843B-85F7D876A947}" srcOrd="0" destOrd="0" presId="urn:microsoft.com/office/officeart/2008/layout/SquareAccentList"/>
    <dgm:cxn modelId="{06D4A057-2670-47C1-A077-6B69D49B17D0}" type="presParOf" srcId="{F62316DE-B604-4811-843B-85F7D876A947}" destId="{2CC4BDDE-DA02-45AE-A136-3C213E4A3E2C}" srcOrd="0" destOrd="0" presId="urn:microsoft.com/office/officeart/2008/layout/SquareAccentList"/>
    <dgm:cxn modelId="{5071C044-D389-446E-B9E0-51CC6A36264C}" type="presParOf" srcId="{F62316DE-B604-4811-843B-85F7D876A947}" destId="{E691F85D-10D2-4E75-B0B5-283B7F012675}" srcOrd="1" destOrd="0" presId="urn:microsoft.com/office/officeart/2008/layout/SquareAccentList"/>
    <dgm:cxn modelId="{ED678411-0CCC-46D2-B6CB-F032E6A59608}" type="presParOf" srcId="{F62316DE-B604-4811-843B-85F7D876A947}" destId="{A2A4CA33-F455-4925-981F-A88A086703C8}" srcOrd="2" destOrd="0" presId="urn:microsoft.com/office/officeart/2008/layout/SquareAccentList"/>
    <dgm:cxn modelId="{5BDE3A09-6616-48F8-A132-BFB18F37A7D4}" type="presParOf" srcId="{C5033419-F35C-4CB7-836C-73EC731F39B5}" destId="{1BAB4BE1-0845-455D-9858-E31D85174933}" srcOrd="1" destOrd="0" presId="urn:microsoft.com/office/officeart/2008/layout/SquareAccentList"/>
    <dgm:cxn modelId="{E8C65652-CDB4-4780-9A47-9E22211A254E}" type="presParOf" srcId="{1BAB4BE1-0845-455D-9858-E31D85174933}" destId="{5BFD08D0-5BA9-46C1-8371-B1A37201D569}" srcOrd="0" destOrd="0" presId="urn:microsoft.com/office/officeart/2008/layout/SquareAccentList"/>
    <dgm:cxn modelId="{E15BF430-FB84-4CC0-8942-2DD4D946ADCB}" type="presParOf" srcId="{5BFD08D0-5BA9-46C1-8371-B1A37201D569}" destId="{F8350B78-B020-421D-8899-DFC7ECD0EEEE}" srcOrd="0" destOrd="0" presId="urn:microsoft.com/office/officeart/2008/layout/SquareAccentList"/>
    <dgm:cxn modelId="{C25C2987-DE4E-4093-8EAB-EED85C2FF238}" type="presParOf" srcId="{5BFD08D0-5BA9-46C1-8371-B1A37201D569}" destId="{A3228140-3985-4C28-820C-C128DF47C40B}" srcOrd="1" destOrd="0" presId="urn:microsoft.com/office/officeart/2008/layout/SquareAccentList"/>
    <dgm:cxn modelId="{5A7DFF31-83A2-47F8-8A5C-DDFCCED73B66}" type="presParOf" srcId="{1BAB4BE1-0845-455D-9858-E31D85174933}" destId="{D54D5A58-1BB1-4D74-A405-85E395D5E9EE}" srcOrd="1" destOrd="0" presId="urn:microsoft.com/office/officeart/2008/layout/SquareAccentList"/>
    <dgm:cxn modelId="{1AB5FCB2-5BB6-4F72-A84C-61B3962D6915}" type="presParOf" srcId="{D54D5A58-1BB1-4D74-A405-85E395D5E9EE}" destId="{ABB1C986-245D-430C-B265-9089D43336F9}" srcOrd="0" destOrd="0" presId="urn:microsoft.com/office/officeart/2008/layout/SquareAccentList"/>
    <dgm:cxn modelId="{789EAC99-43FB-4C05-8592-5F5E0699BB0F}" type="presParOf" srcId="{D54D5A58-1BB1-4D74-A405-85E395D5E9EE}" destId="{60C14859-504E-4320-9B21-A109B9BFFDED}" srcOrd="1" destOrd="0" presId="urn:microsoft.com/office/officeart/2008/layout/SquareAccentList"/>
    <dgm:cxn modelId="{D9918AA9-C54E-43B2-86AF-213451C5D784}" type="presParOf" srcId="{1BAB4BE1-0845-455D-9858-E31D85174933}" destId="{3F7881C0-FF89-461E-81BB-DFED53F91577}" srcOrd="2" destOrd="0" presId="urn:microsoft.com/office/officeart/2008/layout/SquareAccentList"/>
    <dgm:cxn modelId="{48D60532-55BD-4FBB-846F-B928C604FD13}" type="presParOf" srcId="{3F7881C0-FF89-461E-81BB-DFED53F91577}" destId="{886ACB1F-0E47-4502-B701-BA26979EB992}" srcOrd="0" destOrd="0" presId="urn:microsoft.com/office/officeart/2008/layout/SquareAccentList"/>
    <dgm:cxn modelId="{27BE6D09-DC52-48E9-8B57-125CAC4718F5}" type="presParOf" srcId="{3F7881C0-FF89-461E-81BB-DFED53F91577}" destId="{87F6D262-DBBB-4505-AC80-9DD92A6F02FD}" srcOrd="1" destOrd="0" presId="urn:microsoft.com/office/officeart/2008/layout/SquareAccentList"/>
    <dgm:cxn modelId="{C3C0DD10-630A-468C-9985-3431EA52723B}" type="presParOf" srcId="{1E87F212-F1FD-4A3F-8F90-0ED36F424A2F}" destId="{3A83139B-017E-48C1-AD6C-AAEFEF8A9C43}" srcOrd="1" destOrd="0" presId="urn:microsoft.com/office/officeart/2008/layout/SquareAccentList"/>
    <dgm:cxn modelId="{04BA5B99-A89F-41A8-BFF8-980E5D2B4EB2}" type="presParOf" srcId="{3A83139B-017E-48C1-AD6C-AAEFEF8A9C43}" destId="{21805E46-1621-48C3-AE2F-7D5B186D895E}" srcOrd="0" destOrd="0" presId="urn:microsoft.com/office/officeart/2008/layout/SquareAccentList"/>
    <dgm:cxn modelId="{A8C307AB-5729-474C-A9D9-51942FC31AE4}" type="presParOf" srcId="{21805E46-1621-48C3-AE2F-7D5B186D895E}" destId="{DB41ADEF-4B4E-45A3-AE00-C16C3319FEFC}" srcOrd="0" destOrd="0" presId="urn:microsoft.com/office/officeart/2008/layout/SquareAccentList"/>
    <dgm:cxn modelId="{A8419FCC-48B7-4AE0-A98D-57C8628C8199}" type="presParOf" srcId="{21805E46-1621-48C3-AE2F-7D5B186D895E}" destId="{1617EACC-AD9B-456B-90A3-DC92D1E34F19}" srcOrd="1" destOrd="0" presId="urn:microsoft.com/office/officeart/2008/layout/SquareAccentList"/>
    <dgm:cxn modelId="{3D1A21C5-8BB1-4CBD-B582-77759E1C15FD}" type="presParOf" srcId="{21805E46-1621-48C3-AE2F-7D5B186D895E}" destId="{B2AD87B3-930D-493A-85AE-60CEEADD1703}" srcOrd="2" destOrd="0" presId="urn:microsoft.com/office/officeart/2008/layout/SquareAccentList"/>
    <dgm:cxn modelId="{BEFB9622-A251-4B99-ABC2-6067311BD5BE}" type="presParOf" srcId="{3A83139B-017E-48C1-AD6C-AAEFEF8A9C43}" destId="{D849A27B-C09A-41C3-8D0F-420026D21EAC}" srcOrd="1" destOrd="0" presId="urn:microsoft.com/office/officeart/2008/layout/SquareAccentList"/>
    <dgm:cxn modelId="{5BC2D7DD-017F-4E4F-A1B5-D071DA50129F}" type="presParOf" srcId="{D849A27B-C09A-41C3-8D0F-420026D21EAC}" destId="{4D2D8A55-FDB4-4F83-8283-AD45D46D7BBA}" srcOrd="0" destOrd="0" presId="urn:microsoft.com/office/officeart/2008/layout/SquareAccentList"/>
    <dgm:cxn modelId="{5378F2EA-1580-4727-AE23-2832C15A9F7A}" type="presParOf" srcId="{4D2D8A55-FDB4-4F83-8283-AD45D46D7BBA}" destId="{E585A9B2-785B-4350-A4B9-EEB9052FE049}" srcOrd="0" destOrd="0" presId="urn:microsoft.com/office/officeart/2008/layout/SquareAccentList"/>
    <dgm:cxn modelId="{4E5C27DE-25DB-48F4-A213-82FCB3A68998}" type="presParOf" srcId="{4D2D8A55-FDB4-4F83-8283-AD45D46D7BBA}" destId="{D9AD1583-26CE-4DA7-9193-10659EC56A1C}" srcOrd="1" destOrd="0" presId="urn:microsoft.com/office/officeart/2008/layout/SquareAccentList"/>
    <dgm:cxn modelId="{96C8FD6D-46B6-4F4C-B2CF-5C03055812BD}" type="presParOf" srcId="{D849A27B-C09A-41C3-8D0F-420026D21EAC}" destId="{FE626C52-68E3-4307-AA4D-98644E42DB2D}" srcOrd="1" destOrd="0" presId="urn:microsoft.com/office/officeart/2008/layout/SquareAccentList"/>
    <dgm:cxn modelId="{72710862-9440-440A-BC2B-0318F3C6BD50}" type="presParOf" srcId="{FE626C52-68E3-4307-AA4D-98644E42DB2D}" destId="{7834E623-9870-4AB3-A21E-F6E88D9C9281}" srcOrd="0" destOrd="0" presId="urn:microsoft.com/office/officeart/2008/layout/SquareAccentList"/>
    <dgm:cxn modelId="{E1A98370-71CF-4F2A-AA7A-CC5468495AFD}" type="presParOf" srcId="{FE626C52-68E3-4307-AA4D-98644E42DB2D}" destId="{90C3C1B5-B93A-4845-A3DF-D31683DD738B}" srcOrd="1" destOrd="0" presId="urn:microsoft.com/office/officeart/2008/layout/SquareAccent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5E1668-ECED-44F5-B8B7-A53C32BBD373}"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endParaRPr lang="es-PA"/>
        </a:p>
      </dgm:t>
    </dgm:pt>
    <dgm:pt modelId="{782E85F7-7C54-4BC6-BAF8-0C2C94B55E03}">
      <dgm:prSet phldrT="[Texto]" custT="1"/>
      <dgm:spPr/>
      <dgm:t>
        <a:bodyPr/>
        <a:lstStyle/>
        <a:p>
          <a:r>
            <a:rPr lang="es-PA" sz="3200" dirty="0"/>
            <a:t>Actual</a:t>
          </a:r>
        </a:p>
      </dgm:t>
    </dgm:pt>
    <dgm:pt modelId="{8B606244-B5C9-48E0-B62D-22A25A5A46C5}" type="parTrans" cxnId="{4E8F5DCD-EB57-4C89-9882-FB529DEF0D84}">
      <dgm:prSet/>
      <dgm:spPr/>
      <dgm:t>
        <a:bodyPr/>
        <a:lstStyle/>
        <a:p>
          <a:endParaRPr lang="es-PA"/>
        </a:p>
      </dgm:t>
    </dgm:pt>
    <dgm:pt modelId="{7CFAF981-A153-4A53-9B56-A71DC6FDCEF6}" type="sibTrans" cxnId="{4E8F5DCD-EB57-4C89-9882-FB529DEF0D84}">
      <dgm:prSet/>
      <dgm:spPr/>
      <dgm:t>
        <a:bodyPr/>
        <a:lstStyle/>
        <a:p>
          <a:endParaRPr lang="es-PA"/>
        </a:p>
      </dgm:t>
    </dgm:pt>
    <dgm:pt modelId="{16663E11-48E0-492C-8E59-D06EBA495389}">
      <dgm:prSet phldrT="[Texto]" custT="1"/>
      <dgm:spPr/>
      <dgm:t>
        <a:bodyPr/>
        <a:lstStyle/>
        <a:p>
          <a:r>
            <a:rPr lang="es-PA" sz="1400" dirty="0"/>
            <a:t>Trata sobre precios evaluados de una oferta o combinación de ofertas</a:t>
          </a:r>
        </a:p>
      </dgm:t>
    </dgm:pt>
    <dgm:pt modelId="{BA7FC0BF-F332-4373-A825-BD8D68B81971}" type="parTrans" cxnId="{FFCC007D-464E-4B60-8C29-39CD35D91A71}">
      <dgm:prSet/>
      <dgm:spPr/>
      <dgm:t>
        <a:bodyPr/>
        <a:lstStyle/>
        <a:p>
          <a:endParaRPr lang="es-PA"/>
        </a:p>
      </dgm:t>
    </dgm:pt>
    <dgm:pt modelId="{B7D7A376-D8A2-4747-B1E9-4313FF05ED65}" type="sibTrans" cxnId="{FFCC007D-464E-4B60-8C29-39CD35D91A71}">
      <dgm:prSet/>
      <dgm:spPr/>
      <dgm:t>
        <a:bodyPr/>
        <a:lstStyle/>
        <a:p>
          <a:endParaRPr lang="es-PA"/>
        </a:p>
      </dgm:t>
    </dgm:pt>
    <dgm:pt modelId="{D4A1A014-33D1-4E49-B7C5-5F2266FD900D}">
      <dgm:prSet phldrT="[Texto]" custT="1"/>
      <dgm:spPr/>
      <dgm:t>
        <a:bodyPr/>
        <a:lstStyle/>
        <a:p>
          <a:r>
            <a:rPr lang="es-PA" sz="1400" dirty="0"/>
            <a:t>Ofertas parciales evaluadas en orden ascendente de precio </a:t>
          </a:r>
        </a:p>
      </dgm:t>
    </dgm:pt>
    <dgm:pt modelId="{C4C07138-7637-4B7C-8C57-040F4CC2EA73}" type="parTrans" cxnId="{97956723-DBBA-423C-B5EB-7132B13C0767}">
      <dgm:prSet/>
      <dgm:spPr/>
      <dgm:t>
        <a:bodyPr/>
        <a:lstStyle/>
        <a:p>
          <a:endParaRPr lang="es-PA"/>
        </a:p>
      </dgm:t>
    </dgm:pt>
    <dgm:pt modelId="{EEFE67EB-5312-438B-943E-1AF5D9834DE7}" type="sibTrans" cxnId="{97956723-DBBA-423C-B5EB-7132B13C0767}">
      <dgm:prSet/>
      <dgm:spPr/>
      <dgm:t>
        <a:bodyPr/>
        <a:lstStyle/>
        <a:p>
          <a:endParaRPr lang="es-PA"/>
        </a:p>
      </dgm:t>
    </dgm:pt>
    <dgm:pt modelId="{68AA7427-C79B-4B18-AFA8-523B74243E40}">
      <dgm:prSet phldrT="[Texto]" custT="1"/>
      <dgm:spPr/>
      <dgm:t>
        <a:bodyPr/>
        <a:lstStyle/>
        <a:p>
          <a:r>
            <a:rPr lang="es-PA" sz="3200" dirty="0"/>
            <a:t>Propuesto</a:t>
          </a:r>
        </a:p>
      </dgm:t>
    </dgm:pt>
    <dgm:pt modelId="{9DABD522-C7D9-4849-BC13-B95421690F31}" type="parTrans" cxnId="{258304B8-5B8C-4377-A601-2E232426EFF2}">
      <dgm:prSet/>
      <dgm:spPr/>
      <dgm:t>
        <a:bodyPr/>
        <a:lstStyle/>
        <a:p>
          <a:endParaRPr lang="es-PA"/>
        </a:p>
      </dgm:t>
    </dgm:pt>
    <dgm:pt modelId="{FEDB3D02-E557-485D-BFFC-32F0E77A2D91}" type="sibTrans" cxnId="{258304B8-5B8C-4377-A601-2E232426EFF2}">
      <dgm:prSet/>
      <dgm:spPr/>
      <dgm:t>
        <a:bodyPr/>
        <a:lstStyle/>
        <a:p>
          <a:endParaRPr lang="es-PA"/>
        </a:p>
      </dgm:t>
    </dgm:pt>
    <dgm:pt modelId="{BDE65D7D-ED5E-4AD5-BE4C-12ED517733BF}">
      <dgm:prSet phldrT="[Texto]" custT="1"/>
      <dgm:spPr/>
      <dgm:t>
        <a:bodyPr/>
        <a:lstStyle/>
        <a:p>
          <a:r>
            <a:rPr lang="es-ES" sz="1800" dirty="0">
              <a:solidFill>
                <a:schemeClr val="tx1">
                  <a:lumMod val="75000"/>
                  <a:lumOff val="25000"/>
                </a:schemeClr>
              </a:solidFill>
            </a:rPr>
            <a:t>Realizar la adjudicación a la combinación de ofertas de menor costo total evaluado, sujeto a las restricciones de la licitación. </a:t>
          </a:r>
          <a:endParaRPr lang="es-PA" sz="1800" dirty="0"/>
        </a:p>
      </dgm:t>
    </dgm:pt>
    <dgm:pt modelId="{C0AEC621-9F25-4121-8779-3E16D10210DC}" type="parTrans" cxnId="{AFC591C4-3358-45AE-95A7-709E3F2C76D6}">
      <dgm:prSet/>
      <dgm:spPr/>
      <dgm:t>
        <a:bodyPr/>
        <a:lstStyle/>
        <a:p>
          <a:endParaRPr lang="es-PA"/>
        </a:p>
      </dgm:t>
    </dgm:pt>
    <dgm:pt modelId="{61099F6C-9143-467E-99EB-24B3B595F5B5}" type="sibTrans" cxnId="{AFC591C4-3358-45AE-95A7-709E3F2C76D6}">
      <dgm:prSet/>
      <dgm:spPr/>
      <dgm:t>
        <a:bodyPr/>
        <a:lstStyle/>
        <a:p>
          <a:endParaRPr lang="es-PA"/>
        </a:p>
      </dgm:t>
    </dgm:pt>
    <dgm:pt modelId="{3C5978B5-2AFB-4BEB-9F21-B76898B589C8}">
      <dgm:prSet custT="1"/>
      <dgm:spPr/>
      <dgm:t>
        <a:bodyPr/>
        <a:lstStyle/>
        <a:p>
          <a:pPr algn="l"/>
          <a:r>
            <a:rPr lang="es-PA" sz="1800" dirty="0"/>
            <a:t>El algoritmo propuesto evalúa en función del costo total de abastecimiento utilizando programación mixta y sujeto a las restricciones de abastecer la energía y/o potencia de la licitación</a:t>
          </a:r>
          <a:endParaRPr lang="es-PA" sz="1800" b="0" dirty="0"/>
        </a:p>
      </dgm:t>
    </dgm:pt>
    <dgm:pt modelId="{94669D92-6A53-4E49-870D-9DFAF1C8D897}" type="parTrans" cxnId="{DB52ED1F-23AC-471D-A577-D42AF787301E}">
      <dgm:prSet/>
      <dgm:spPr/>
      <dgm:t>
        <a:bodyPr/>
        <a:lstStyle/>
        <a:p>
          <a:endParaRPr lang="es-PA"/>
        </a:p>
      </dgm:t>
    </dgm:pt>
    <dgm:pt modelId="{5C0397F5-4CE9-493B-ADEC-9477BF3D1AF8}" type="sibTrans" cxnId="{DB52ED1F-23AC-471D-A577-D42AF787301E}">
      <dgm:prSet/>
      <dgm:spPr/>
      <dgm:t>
        <a:bodyPr/>
        <a:lstStyle/>
        <a:p>
          <a:endParaRPr lang="es-PA"/>
        </a:p>
      </dgm:t>
    </dgm:pt>
    <dgm:pt modelId="{1E87F212-F1FD-4A3F-8F90-0ED36F424A2F}" type="pres">
      <dgm:prSet presAssocID="{455E1668-ECED-44F5-B8B7-A53C32BBD373}" presName="layout" presStyleCnt="0">
        <dgm:presLayoutVars>
          <dgm:chMax/>
          <dgm:chPref/>
          <dgm:dir/>
          <dgm:resizeHandles/>
        </dgm:presLayoutVars>
      </dgm:prSet>
      <dgm:spPr/>
      <dgm:t>
        <a:bodyPr/>
        <a:lstStyle/>
        <a:p>
          <a:endParaRPr lang="es-PA"/>
        </a:p>
      </dgm:t>
    </dgm:pt>
    <dgm:pt modelId="{C5033419-F35C-4CB7-836C-73EC731F39B5}" type="pres">
      <dgm:prSet presAssocID="{782E85F7-7C54-4BC6-BAF8-0C2C94B55E03}" presName="root" presStyleCnt="0">
        <dgm:presLayoutVars>
          <dgm:chMax/>
          <dgm:chPref/>
        </dgm:presLayoutVars>
      </dgm:prSet>
      <dgm:spPr/>
    </dgm:pt>
    <dgm:pt modelId="{F62316DE-B604-4811-843B-85F7D876A947}" type="pres">
      <dgm:prSet presAssocID="{782E85F7-7C54-4BC6-BAF8-0C2C94B55E03}" presName="rootComposite" presStyleCnt="0">
        <dgm:presLayoutVars/>
      </dgm:prSet>
      <dgm:spPr/>
    </dgm:pt>
    <dgm:pt modelId="{2CC4BDDE-DA02-45AE-A136-3C213E4A3E2C}" type="pres">
      <dgm:prSet presAssocID="{782E85F7-7C54-4BC6-BAF8-0C2C94B55E03}" presName="ParentAccent" presStyleLbl="alignNode1" presStyleIdx="0" presStyleCnt="2"/>
      <dgm:spPr/>
    </dgm:pt>
    <dgm:pt modelId="{E691F85D-10D2-4E75-B0B5-283B7F012675}" type="pres">
      <dgm:prSet presAssocID="{782E85F7-7C54-4BC6-BAF8-0C2C94B55E03}" presName="ParentSmallAccent" presStyleLbl="fgAcc1" presStyleIdx="0" presStyleCnt="2"/>
      <dgm:spPr/>
    </dgm:pt>
    <dgm:pt modelId="{A2A4CA33-F455-4925-981F-A88A086703C8}" type="pres">
      <dgm:prSet presAssocID="{782E85F7-7C54-4BC6-BAF8-0C2C94B55E03}" presName="Parent" presStyleLbl="revTx" presStyleIdx="0" presStyleCnt="6">
        <dgm:presLayoutVars>
          <dgm:chMax/>
          <dgm:chPref val="4"/>
          <dgm:bulletEnabled val="1"/>
        </dgm:presLayoutVars>
      </dgm:prSet>
      <dgm:spPr/>
      <dgm:t>
        <a:bodyPr/>
        <a:lstStyle/>
        <a:p>
          <a:endParaRPr lang="es-PA"/>
        </a:p>
      </dgm:t>
    </dgm:pt>
    <dgm:pt modelId="{1BAB4BE1-0845-455D-9858-E31D85174933}" type="pres">
      <dgm:prSet presAssocID="{782E85F7-7C54-4BC6-BAF8-0C2C94B55E03}" presName="childShape" presStyleCnt="0">
        <dgm:presLayoutVars>
          <dgm:chMax val="0"/>
          <dgm:chPref val="0"/>
        </dgm:presLayoutVars>
      </dgm:prSet>
      <dgm:spPr/>
    </dgm:pt>
    <dgm:pt modelId="{5BFD08D0-5BA9-46C1-8371-B1A37201D569}" type="pres">
      <dgm:prSet presAssocID="{16663E11-48E0-492C-8E59-D06EBA495389}" presName="childComposite" presStyleCnt="0">
        <dgm:presLayoutVars>
          <dgm:chMax val="0"/>
          <dgm:chPref val="0"/>
        </dgm:presLayoutVars>
      </dgm:prSet>
      <dgm:spPr/>
    </dgm:pt>
    <dgm:pt modelId="{F8350B78-B020-421D-8899-DFC7ECD0EEEE}" type="pres">
      <dgm:prSet presAssocID="{16663E11-48E0-492C-8E59-D06EBA495389}" presName="ChildAccent" presStyleLbl="solidFgAcc1" presStyleIdx="0" presStyleCnt="4"/>
      <dgm:spPr/>
    </dgm:pt>
    <dgm:pt modelId="{A3228140-3985-4C28-820C-C128DF47C40B}" type="pres">
      <dgm:prSet presAssocID="{16663E11-48E0-492C-8E59-D06EBA495389}" presName="Child" presStyleLbl="revTx" presStyleIdx="1" presStyleCnt="6">
        <dgm:presLayoutVars>
          <dgm:chMax val="0"/>
          <dgm:chPref val="0"/>
          <dgm:bulletEnabled val="1"/>
        </dgm:presLayoutVars>
      </dgm:prSet>
      <dgm:spPr/>
      <dgm:t>
        <a:bodyPr/>
        <a:lstStyle/>
        <a:p>
          <a:endParaRPr lang="es-PA"/>
        </a:p>
      </dgm:t>
    </dgm:pt>
    <dgm:pt modelId="{D54D5A58-1BB1-4D74-A405-85E395D5E9EE}" type="pres">
      <dgm:prSet presAssocID="{D4A1A014-33D1-4E49-B7C5-5F2266FD900D}" presName="childComposite" presStyleCnt="0">
        <dgm:presLayoutVars>
          <dgm:chMax val="0"/>
          <dgm:chPref val="0"/>
        </dgm:presLayoutVars>
      </dgm:prSet>
      <dgm:spPr/>
    </dgm:pt>
    <dgm:pt modelId="{ABB1C986-245D-430C-B265-9089D43336F9}" type="pres">
      <dgm:prSet presAssocID="{D4A1A014-33D1-4E49-B7C5-5F2266FD900D}" presName="ChildAccent" presStyleLbl="solidFgAcc1" presStyleIdx="1" presStyleCnt="4"/>
      <dgm:spPr/>
    </dgm:pt>
    <dgm:pt modelId="{60C14859-504E-4320-9B21-A109B9BFFDED}" type="pres">
      <dgm:prSet presAssocID="{D4A1A014-33D1-4E49-B7C5-5F2266FD900D}" presName="Child" presStyleLbl="revTx" presStyleIdx="2" presStyleCnt="6">
        <dgm:presLayoutVars>
          <dgm:chMax val="0"/>
          <dgm:chPref val="0"/>
          <dgm:bulletEnabled val="1"/>
        </dgm:presLayoutVars>
      </dgm:prSet>
      <dgm:spPr/>
      <dgm:t>
        <a:bodyPr/>
        <a:lstStyle/>
        <a:p>
          <a:endParaRPr lang="es-PA"/>
        </a:p>
      </dgm:t>
    </dgm:pt>
    <dgm:pt modelId="{3A83139B-017E-48C1-AD6C-AAEFEF8A9C43}" type="pres">
      <dgm:prSet presAssocID="{68AA7427-C79B-4B18-AFA8-523B74243E40}" presName="root" presStyleCnt="0">
        <dgm:presLayoutVars>
          <dgm:chMax/>
          <dgm:chPref/>
        </dgm:presLayoutVars>
      </dgm:prSet>
      <dgm:spPr/>
    </dgm:pt>
    <dgm:pt modelId="{21805E46-1621-48C3-AE2F-7D5B186D895E}" type="pres">
      <dgm:prSet presAssocID="{68AA7427-C79B-4B18-AFA8-523B74243E40}" presName="rootComposite" presStyleCnt="0">
        <dgm:presLayoutVars/>
      </dgm:prSet>
      <dgm:spPr/>
    </dgm:pt>
    <dgm:pt modelId="{DB41ADEF-4B4E-45A3-AE00-C16C3319FEFC}" type="pres">
      <dgm:prSet presAssocID="{68AA7427-C79B-4B18-AFA8-523B74243E40}" presName="ParentAccent" presStyleLbl="alignNode1" presStyleIdx="1" presStyleCnt="2"/>
      <dgm:spPr/>
    </dgm:pt>
    <dgm:pt modelId="{1617EACC-AD9B-456B-90A3-DC92D1E34F19}" type="pres">
      <dgm:prSet presAssocID="{68AA7427-C79B-4B18-AFA8-523B74243E40}" presName="ParentSmallAccent" presStyleLbl="fgAcc1" presStyleIdx="1" presStyleCnt="2"/>
      <dgm:spPr/>
    </dgm:pt>
    <dgm:pt modelId="{B2AD87B3-930D-493A-85AE-60CEEADD1703}" type="pres">
      <dgm:prSet presAssocID="{68AA7427-C79B-4B18-AFA8-523B74243E40}" presName="Parent" presStyleLbl="revTx" presStyleIdx="3" presStyleCnt="6">
        <dgm:presLayoutVars>
          <dgm:chMax/>
          <dgm:chPref val="4"/>
          <dgm:bulletEnabled val="1"/>
        </dgm:presLayoutVars>
      </dgm:prSet>
      <dgm:spPr/>
      <dgm:t>
        <a:bodyPr/>
        <a:lstStyle/>
        <a:p>
          <a:endParaRPr lang="es-PA"/>
        </a:p>
      </dgm:t>
    </dgm:pt>
    <dgm:pt modelId="{D849A27B-C09A-41C3-8D0F-420026D21EAC}" type="pres">
      <dgm:prSet presAssocID="{68AA7427-C79B-4B18-AFA8-523B74243E40}" presName="childShape" presStyleCnt="0">
        <dgm:presLayoutVars>
          <dgm:chMax val="0"/>
          <dgm:chPref val="0"/>
        </dgm:presLayoutVars>
      </dgm:prSet>
      <dgm:spPr/>
    </dgm:pt>
    <dgm:pt modelId="{4D2D8A55-FDB4-4F83-8283-AD45D46D7BBA}" type="pres">
      <dgm:prSet presAssocID="{BDE65D7D-ED5E-4AD5-BE4C-12ED517733BF}" presName="childComposite" presStyleCnt="0">
        <dgm:presLayoutVars>
          <dgm:chMax val="0"/>
          <dgm:chPref val="0"/>
        </dgm:presLayoutVars>
      </dgm:prSet>
      <dgm:spPr/>
    </dgm:pt>
    <dgm:pt modelId="{E585A9B2-785B-4350-A4B9-EEB9052FE049}" type="pres">
      <dgm:prSet presAssocID="{BDE65D7D-ED5E-4AD5-BE4C-12ED517733BF}" presName="ChildAccent" presStyleLbl="solidFgAcc1" presStyleIdx="2" presStyleCnt="4"/>
      <dgm:spPr/>
    </dgm:pt>
    <dgm:pt modelId="{D9AD1583-26CE-4DA7-9193-10659EC56A1C}" type="pres">
      <dgm:prSet presAssocID="{BDE65D7D-ED5E-4AD5-BE4C-12ED517733BF}" presName="Child" presStyleLbl="revTx" presStyleIdx="4" presStyleCnt="6">
        <dgm:presLayoutVars>
          <dgm:chMax val="0"/>
          <dgm:chPref val="0"/>
          <dgm:bulletEnabled val="1"/>
        </dgm:presLayoutVars>
      </dgm:prSet>
      <dgm:spPr/>
      <dgm:t>
        <a:bodyPr/>
        <a:lstStyle/>
        <a:p>
          <a:endParaRPr lang="es-PA"/>
        </a:p>
      </dgm:t>
    </dgm:pt>
    <dgm:pt modelId="{FE626C52-68E3-4307-AA4D-98644E42DB2D}" type="pres">
      <dgm:prSet presAssocID="{3C5978B5-2AFB-4BEB-9F21-B76898B589C8}" presName="childComposite" presStyleCnt="0">
        <dgm:presLayoutVars>
          <dgm:chMax val="0"/>
          <dgm:chPref val="0"/>
        </dgm:presLayoutVars>
      </dgm:prSet>
      <dgm:spPr/>
    </dgm:pt>
    <dgm:pt modelId="{7834E623-9870-4AB3-A21E-F6E88D9C9281}" type="pres">
      <dgm:prSet presAssocID="{3C5978B5-2AFB-4BEB-9F21-B76898B589C8}" presName="ChildAccent" presStyleLbl="solidFgAcc1" presStyleIdx="3" presStyleCnt="4"/>
      <dgm:spPr/>
    </dgm:pt>
    <dgm:pt modelId="{90C3C1B5-B93A-4845-A3DF-D31683DD738B}" type="pres">
      <dgm:prSet presAssocID="{3C5978B5-2AFB-4BEB-9F21-B76898B589C8}" presName="Child" presStyleLbl="revTx" presStyleIdx="5" presStyleCnt="6" custScaleY="232393">
        <dgm:presLayoutVars>
          <dgm:chMax val="0"/>
          <dgm:chPref val="0"/>
          <dgm:bulletEnabled val="1"/>
        </dgm:presLayoutVars>
      </dgm:prSet>
      <dgm:spPr/>
      <dgm:t>
        <a:bodyPr/>
        <a:lstStyle/>
        <a:p>
          <a:endParaRPr lang="es-PA"/>
        </a:p>
      </dgm:t>
    </dgm:pt>
  </dgm:ptLst>
  <dgm:cxnLst>
    <dgm:cxn modelId="{D3504064-22ED-417F-BE49-24313E06BF82}" type="presOf" srcId="{68AA7427-C79B-4B18-AFA8-523B74243E40}" destId="{B2AD87B3-930D-493A-85AE-60CEEADD1703}" srcOrd="0" destOrd="0" presId="urn:microsoft.com/office/officeart/2008/layout/SquareAccentList"/>
    <dgm:cxn modelId="{258304B8-5B8C-4377-A601-2E232426EFF2}" srcId="{455E1668-ECED-44F5-B8B7-A53C32BBD373}" destId="{68AA7427-C79B-4B18-AFA8-523B74243E40}" srcOrd="1" destOrd="0" parTransId="{9DABD522-C7D9-4849-BC13-B95421690F31}" sibTransId="{FEDB3D02-E557-485D-BFFC-32F0E77A2D91}"/>
    <dgm:cxn modelId="{AFC591C4-3358-45AE-95A7-709E3F2C76D6}" srcId="{68AA7427-C79B-4B18-AFA8-523B74243E40}" destId="{BDE65D7D-ED5E-4AD5-BE4C-12ED517733BF}" srcOrd="0" destOrd="0" parTransId="{C0AEC621-9F25-4121-8779-3E16D10210DC}" sibTransId="{61099F6C-9143-467E-99EB-24B3B595F5B5}"/>
    <dgm:cxn modelId="{2FE62A7A-C0FF-4476-AA76-9E3A0C10BF6E}" type="presOf" srcId="{3C5978B5-2AFB-4BEB-9F21-B76898B589C8}" destId="{90C3C1B5-B93A-4845-A3DF-D31683DD738B}" srcOrd="0" destOrd="0" presId="urn:microsoft.com/office/officeart/2008/layout/SquareAccentList"/>
    <dgm:cxn modelId="{CADDEDE3-2794-498B-AFE8-EC29181B03F9}" type="presOf" srcId="{16663E11-48E0-492C-8E59-D06EBA495389}" destId="{A3228140-3985-4C28-820C-C128DF47C40B}" srcOrd="0" destOrd="0" presId="urn:microsoft.com/office/officeart/2008/layout/SquareAccentList"/>
    <dgm:cxn modelId="{DA7696D5-6E0C-4B11-8B0D-319D0C7C4156}" type="presOf" srcId="{782E85F7-7C54-4BC6-BAF8-0C2C94B55E03}" destId="{A2A4CA33-F455-4925-981F-A88A086703C8}" srcOrd="0" destOrd="0" presId="urn:microsoft.com/office/officeart/2008/layout/SquareAccentList"/>
    <dgm:cxn modelId="{DB52ED1F-23AC-471D-A577-D42AF787301E}" srcId="{68AA7427-C79B-4B18-AFA8-523B74243E40}" destId="{3C5978B5-2AFB-4BEB-9F21-B76898B589C8}" srcOrd="1" destOrd="0" parTransId="{94669D92-6A53-4E49-870D-9DFAF1C8D897}" sibTransId="{5C0397F5-4CE9-493B-ADEC-9477BF3D1AF8}"/>
    <dgm:cxn modelId="{6C03EADC-B3D5-4696-B753-667802076C58}" type="presOf" srcId="{D4A1A014-33D1-4E49-B7C5-5F2266FD900D}" destId="{60C14859-504E-4320-9B21-A109B9BFFDED}" srcOrd="0" destOrd="0" presId="urn:microsoft.com/office/officeart/2008/layout/SquareAccentList"/>
    <dgm:cxn modelId="{FFCC007D-464E-4B60-8C29-39CD35D91A71}" srcId="{782E85F7-7C54-4BC6-BAF8-0C2C94B55E03}" destId="{16663E11-48E0-492C-8E59-D06EBA495389}" srcOrd="0" destOrd="0" parTransId="{BA7FC0BF-F332-4373-A825-BD8D68B81971}" sibTransId="{B7D7A376-D8A2-4747-B1E9-4313FF05ED65}"/>
    <dgm:cxn modelId="{75BA6EEB-F460-4D36-8266-D14EA83F858C}" type="presOf" srcId="{BDE65D7D-ED5E-4AD5-BE4C-12ED517733BF}" destId="{D9AD1583-26CE-4DA7-9193-10659EC56A1C}" srcOrd="0" destOrd="0" presId="urn:microsoft.com/office/officeart/2008/layout/SquareAccentList"/>
    <dgm:cxn modelId="{4E8F5DCD-EB57-4C89-9882-FB529DEF0D84}" srcId="{455E1668-ECED-44F5-B8B7-A53C32BBD373}" destId="{782E85F7-7C54-4BC6-BAF8-0C2C94B55E03}" srcOrd="0" destOrd="0" parTransId="{8B606244-B5C9-48E0-B62D-22A25A5A46C5}" sibTransId="{7CFAF981-A153-4A53-9B56-A71DC6FDCEF6}"/>
    <dgm:cxn modelId="{F021B43D-B375-4E06-BDC1-5EB9ADD30E47}" type="presOf" srcId="{455E1668-ECED-44F5-B8B7-A53C32BBD373}" destId="{1E87F212-F1FD-4A3F-8F90-0ED36F424A2F}" srcOrd="0" destOrd="0" presId="urn:microsoft.com/office/officeart/2008/layout/SquareAccentList"/>
    <dgm:cxn modelId="{97956723-DBBA-423C-B5EB-7132B13C0767}" srcId="{782E85F7-7C54-4BC6-BAF8-0C2C94B55E03}" destId="{D4A1A014-33D1-4E49-B7C5-5F2266FD900D}" srcOrd="1" destOrd="0" parTransId="{C4C07138-7637-4B7C-8C57-040F4CC2EA73}" sibTransId="{EEFE67EB-5312-438B-943E-1AF5D9834DE7}"/>
    <dgm:cxn modelId="{2ABF04D0-4E37-4355-B83A-610A20F9540A}" type="presParOf" srcId="{1E87F212-F1FD-4A3F-8F90-0ED36F424A2F}" destId="{C5033419-F35C-4CB7-836C-73EC731F39B5}" srcOrd="0" destOrd="0" presId="urn:microsoft.com/office/officeart/2008/layout/SquareAccentList"/>
    <dgm:cxn modelId="{AF47992D-8A8A-4E54-841A-378EF246BF16}" type="presParOf" srcId="{C5033419-F35C-4CB7-836C-73EC731F39B5}" destId="{F62316DE-B604-4811-843B-85F7D876A947}" srcOrd="0" destOrd="0" presId="urn:microsoft.com/office/officeart/2008/layout/SquareAccentList"/>
    <dgm:cxn modelId="{41AF9585-16F8-4765-8E8F-6898B430CE30}" type="presParOf" srcId="{F62316DE-B604-4811-843B-85F7D876A947}" destId="{2CC4BDDE-DA02-45AE-A136-3C213E4A3E2C}" srcOrd="0" destOrd="0" presId="urn:microsoft.com/office/officeart/2008/layout/SquareAccentList"/>
    <dgm:cxn modelId="{BEA4DE7E-7477-496D-BE0B-46387CFF5AC9}" type="presParOf" srcId="{F62316DE-B604-4811-843B-85F7D876A947}" destId="{E691F85D-10D2-4E75-B0B5-283B7F012675}" srcOrd="1" destOrd="0" presId="urn:microsoft.com/office/officeart/2008/layout/SquareAccentList"/>
    <dgm:cxn modelId="{194A573A-063F-43ED-AC83-C0CE2F2A6361}" type="presParOf" srcId="{F62316DE-B604-4811-843B-85F7D876A947}" destId="{A2A4CA33-F455-4925-981F-A88A086703C8}" srcOrd="2" destOrd="0" presId="urn:microsoft.com/office/officeart/2008/layout/SquareAccentList"/>
    <dgm:cxn modelId="{85A5C35D-E2E5-44E7-B1CF-013415545C57}" type="presParOf" srcId="{C5033419-F35C-4CB7-836C-73EC731F39B5}" destId="{1BAB4BE1-0845-455D-9858-E31D85174933}" srcOrd="1" destOrd="0" presId="urn:microsoft.com/office/officeart/2008/layout/SquareAccentList"/>
    <dgm:cxn modelId="{D5A77925-7367-4B82-8B17-21266ADA8AD8}" type="presParOf" srcId="{1BAB4BE1-0845-455D-9858-E31D85174933}" destId="{5BFD08D0-5BA9-46C1-8371-B1A37201D569}" srcOrd="0" destOrd="0" presId="urn:microsoft.com/office/officeart/2008/layout/SquareAccentList"/>
    <dgm:cxn modelId="{DB2398A6-F34E-42BF-AF6F-A26D59FEE8C7}" type="presParOf" srcId="{5BFD08D0-5BA9-46C1-8371-B1A37201D569}" destId="{F8350B78-B020-421D-8899-DFC7ECD0EEEE}" srcOrd="0" destOrd="0" presId="urn:microsoft.com/office/officeart/2008/layout/SquareAccentList"/>
    <dgm:cxn modelId="{6584629C-E564-49D6-B9A1-6A344D0F7C6B}" type="presParOf" srcId="{5BFD08D0-5BA9-46C1-8371-B1A37201D569}" destId="{A3228140-3985-4C28-820C-C128DF47C40B}" srcOrd="1" destOrd="0" presId="urn:microsoft.com/office/officeart/2008/layout/SquareAccentList"/>
    <dgm:cxn modelId="{5998FB18-FF89-4126-BC6F-2F4E51EF7B71}" type="presParOf" srcId="{1BAB4BE1-0845-455D-9858-E31D85174933}" destId="{D54D5A58-1BB1-4D74-A405-85E395D5E9EE}" srcOrd="1" destOrd="0" presId="urn:microsoft.com/office/officeart/2008/layout/SquareAccentList"/>
    <dgm:cxn modelId="{49493279-1975-47A6-976E-2357DC115CF6}" type="presParOf" srcId="{D54D5A58-1BB1-4D74-A405-85E395D5E9EE}" destId="{ABB1C986-245D-430C-B265-9089D43336F9}" srcOrd="0" destOrd="0" presId="urn:microsoft.com/office/officeart/2008/layout/SquareAccentList"/>
    <dgm:cxn modelId="{FC7AABEF-9382-4FE9-B1A2-2115A7C1B4CA}" type="presParOf" srcId="{D54D5A58-1BB1-4D74-A405-85E395D5E9EE}" destId="{60C14859-504E-4320-9B21-A109B9BFFDED}" srcOrd="1" destOrd="0" presId="urn:microsoft.com/office/officeart/2008/layout/SquareAccentList"/>
    <dgm:cxn modelId="{5D2549E3-C62B-4A25-8CC8-FF6BE7039320}" type="presParOf" srcId="{1E87F212-F1FD-4A3F-8F90-0ED36F424A2F}" destId="{3A83139B-017E-48C1-AD6C-AAEFEF8A9C43}" srcOrd="1" destOrd="0" presId="urn:microsoft.com/office/officeart/2008/layout/SquareAccentList"/>
    <dgm:cxn modelId="{2E1BDDA2-BCF4-4895-A8B3-871DC7B50E06}" type="presParOf" srcId="{3A83139B-017E-48C1-AD6C-AAEFEF8A9C43}" destId="{21805E46-1621-48C3-AE2F-7D5B186D895E}" srcOrd="0" destOrd="0" presId="urn:microsoft.com/office/officeart/2008/layout/SquareAccentList"/>
    <dgm:cxn modelId="{608A866D-ECCC-4E8A-B3E7-E0548D785F9B}" type="presParOf" srcId="{21805E46-1621-48C3-AE2F-7D5B186D895E}" destId="{DB41ADEF-4B4E-45A3-AE00-C16C3319FEFC}" srcOrd="0" destOrd="0" presId="urn:microsoft.com/office/officeart/2008/layout/SquareAccentList"/>
    <dgm:cxn modelId="{7C6FAB4A-7698-45AF-8BFA-01F1EA8273E5}" type="presParOf" srcId="{21805E46-1621-48C3-AE2F-7D5B186D895E}" destId="{1617EACC-AD9B-456B-90A3-DC92D1E34F19}" srcOrd="1" destOrd="0" presId="urn:microsoft.com/office/officeart/2008/layout/SquareAccentList"/>
    <dgm:cxn modelId="{BD1A713F-53A3-46FC-B727-B12F14380B2F}" type="presParOf" srcId="{21805E46-1621-48C3-AE2F-7D5B186D895E}" destId="{B2AD87B3-930D-493A-85AE-60CEEADD1703}" srcOrd="2" destOrd="0" presId="urn:microsoft.com/office/officeart/2008/layout/SquareAccentList"/>
    <dgm:cxn modelId="{DCCDCD5E-6514-414B-9989-1F88FCECD304}" type="presParOf" srcId="{3A83139B-017E-48C1-AD6C-AAEFEF8A9C43}" destId="{D849A27B-C09A-41C3-8D0F-420026D21EAC}" srcOrd="1" destOrd="0" presId="urn:microsoft.com/office/officeart/2008/layout/SquareAccentList"/>
    <dgm:cxn modelId="{90116904-6592-4F38-BE98-EAB10A3248C3}" type="presParOf" srcId="{D849A27B-C09A-41C3-8D0F-420026D21EAC}" destId="{4D2D8A55-FDB4-4F83-8283-AD45D46D7BBA}" srcOrd="0" destOrd="0" presId="urn:microsoft.com/office/officeart/2008/layout/SquareAccentList"/>
    <dgm:cxn modelId="{1436825C-CB53-4209-B614-7EF475B2B4B6}" type="presParOf" srcId="{4D2D8A55-FDB4-4F83-8283-AD45D46D7BBA}" destId="{E585A9B2-785B-4350-A4B9-EEB9052FE049}" srcOrd="0" destOrd="0" presId="urn:microsoft.com/office/officeart/2008/layout/SquareAccentList"/>
    <dgm:cxn modelId="{227B28FA-262D-4B67-B783-42C3CBB1718F}" type="presParOf" srcId="{4D2D8A55-FDB4-4F83-8283-AD45D46D7BBA}" destId="{D9AD1583-26CE-4DA7-9193-10659EC56A1C}" srcOrd="1" destOrd="0" presId="urn:microsoft.com/office/officeart/2008/layout/SquareAccentList"/>
    <dgm:cxn modelId="{863FAC5C-CDA6-46D7-B7CC-AF2D4BCEA76B}" type="presParOf" srcId="{D849A27B-C09A-41C3-8D0F-420026D21EAC}" destId="{FE626C52-68E3-4307-AA4D-98644E42DB2D}" srcOrd="1" destOrd="0" presId="urn:microsoft.com/office/officeart/2008/layout/SquareAccentList"/>
    <dgm:cxn modelId="{EFC540C0-D6A9-43AA-B309-B164C89F6255}" type="presParOf" srcId="{FE626C52-68E3-4307-AA4D-98644E42DB2D}" destId="{7834E623-9870-4AB3-A21E-F6E88D9C9281}" srcOrd="0" destOrd="0" presId="urn:microsoft.com/office/officeart/2008/layout/SquareAccentList"/>
    <dgm:cxn modelId="{2794E2C1-507A-49A5-BAD7-4833919F0D5F}" type="presParOf" srcId="{FE626C52-68E3-4307-AA4D-98644E42DB2D}" destId="{90C3C1B5-B93A-4845-A3DF-D31683DD738B}" srcOrd="1" destOrd="0" presId="urn:microsoft.com/office/officeart/2008/layout/SquareAccent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5E1668-ECED-44F5-B8B7-A53C32BBD373}"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endParaRPr lang="es-PA"/>
        </a:p>
      </dgm:t>
    </dgm:pt>
    <dgm:pt modelId="{782E85F7-7C54-4BC6-BAF8-0C2C94B55E03}">
      <dgm:prSet phldrT="[Texto]" custT="1"/>
      <dgm:spPr/>
      <dgm:t>
        <a:bodyPr/>
        <a:lstStyle/>
        <a:p>
          <a:r>
            <a:rPr lang="es-PA" sz="3200" dirty="0"/>
            <a:t>Actual</a:t>
          </a:r>
        </a:p>
      </dgm:t>
    </dgm:pt>
    <dgm:pt modelId="{8B606244-B5C9-48E0-B62D-22A25A5A46C5}" type="parTrans" cxnId="{4E8F5DCD-EB57-4C89-9882-FB529DEF0D84}">
      <dgm:prSet/>
      <dgm:spPr/>
      <dgm:t>
        <a:bodyPr/>
        <a:lstStyle/>
        <a:p>
          <a:endParaRPr lang="es-PA"/>
        </a:p>
      </dgm:t>
    </dgm:pt>
    <dgm:pt modelId="{7CFAF981-A153-4A53-9B56-A71DC6FDCEF6}" type="sibTrans" cxnId="{4E8F5DCD-EB57-4C89-9882-FB529DEF0D84}">
      <dgm:prSet/>
      <dgm:spPr/>
      <dgm:t>
        <a:bodyPr/>
        <a:lstStyle/>
        <a:p>
          <a:endParaRPr lang="es-PA"/>
        </a:p>
      </dgm:t>
    </dgm:pt>
    <dgm:pt modelId="{16663E11-48E0-492C-8E59-D06EBA495389}">
      <dgm:prSet phldrT="[Texto]" custT="1"/>
      <dgm:spPr/>
      <dgm:t>
        <a:bodyPr/>
        <a:lstStyle/>
        <a:p>
          <a:r>
            <a:rPr lang="es-PA" sz="1400" dirty="0">
              <a:solidFill>
                <a:schemeClr val="tx1">
                  <a:lumMod val="75000"/>
                  <a:lumOff val="25000"/>
                </a:schemeClr>
              </a:solidFill>
            </a:rPr>
            <a:t>corto plazo: contratar todo el faltante con adenda al pliego </a:t>
          </a:r>
          <a:endParaRPr lang="es-PA" sz="1400" dirty="0"/>
        </a:p>
      </dgm:t>
    </dgm:pt>
    <dgm:pt modelId="{BA7FC0BF-F332-4373-A825-BD8D68B81971}" type="parTrans" cxnId="{FFCC007D-464E-4B60-8C29-39CD35D91A71}">
      <dgm:prSet/>
      <dgm:spPr/>
      <dgm:t>
        <a:bodyPr/>
        <a:lstStyle/>
        <a:p>
          <a:endParaRPr lang="es-PA"/>
        </a:p>
      </dgm:t>
    </dgm:pt>
    <dgm:pt modelId="{B7D7A376-D8A2-4747-B1E9-4313FF05ED65}" type="sibTrans" cxnId="{FFCC007D-464E-4B60-8C29-39CD35D91A71}">
      <dgm:prSet/>
      <dgm:spPr/>
      <dgm:t>
        <a:bodyPr/>
        <a:lstStyle/>
        <a:p>
          <a:endParaRPr lang="es-PA"/>
        </a:p>
      </dgm:t>
    </dgm:pt>
    <dgm:pt modelId="{D4A1A014-33D1-4E49-B7C5-5F2266FD900D}">
      <dgm:prSet phldrT="[Texto]" custT="1"/>
      <dgm:spPr/>
      <dgm:t>
        <a:bodyPr/>
        <a:lstStyle/>
        <a:p>
          <a:r>
            <a:rPr lang="es-PA" sz="1400" dirty="0">
              <a:solidFill>
                <a:schemeClr val="tx1">
                  <a:lumMod val="75000"/>
                  <a:lumOff val="25000"/>
                </a:schemeClr>
              </a:solidFill>
            </a:rPr>
            <a:t>largo plazo: da la opción de hacer una adenda si el faltante es menor al 40%, y si es mayor hacer una nueva licitación. </a:t>
          </a:r>
          <a:endParaRPr lang="es-PA" sz="1400" dirty="0"/>
        </a:p>
      </dgm:t>
    </dgm:pt>
    <dgm:pt modelId="{C4C07138-7637-4B7C-8C57-040F4CC2EA73}" type="parTrans" cxnId="{97956723-DBBA-423C-B5EB-7132B13C0767}">
      <dgm:prSet/>
      <dgm:spPr/>
      <dgm:t>
        <a:bodyPr/>
        <a:lstStyle/>
        <a:p>
          <a:endParaRPr lang="es-PA"/>
        </a:p>
      </dgm:t>
    </dgm:pt>
    <dgm:pt modelId="{EEFE67EB-5312-438B-943E-1AF5D9834DE7}" type="sibTrans" cxnId="{97956723-DBBA-423C-B5EB-7132B13C0767}">
      <dgm:prSet/>
      <dgm:spPr/>
      <dgm:t>
        <a:bodyPr/>
        <a:lstStyle/>
        <a:p>
          <a:endParaRPr lang="es-PA"/>
        </a:p>
      </dgm:t>
    </dgm:pt>
    <dgm:pt modelId="{68AA7427-C79B-4B18-AFA8-523B74243E40}">
      <dgm:prSet phldrT="[Texto]" custT="1"/>
      <dgm:spPr/>
      <dgm:t>
        <a:bodyPr/>
        <a:lstStyle/>
        <a:p>
          <a:r>
            <a:rPr lang="es-PA" sz="3200" dirty="0"/>
            <a:t>Propuesto</a:t>
          </a:r>
        </a:p>
      </dgm:t>
    </dgm:pt>
    <dgm:pt modelId="{9DABD522-C7D9-4849-BC13-B95421690F31}" type="parTrans" cxnId="{258304B8-5B8C-4377-A601-2E232426EFF2}">
      <dgm:prSet/>
      <dgm:spPr/>
      <dgm:t>
        <a:bodyPr/>
        <a:lstStyle/>
        <a:p>
          <a:endParaRPr lang="es-PA"/>
        </a:p>
      </dgm:t>
    </dgm:pt>
    <dgm:pt modelId="{FEDB3D02-E557-485D-BFFC-32F0E77A2D91}" type="sibTrans" cxnId="{258304B8-5B8C-4377-A601-2E232426EFF2}">
      <dgm:prSet/>
      <dgm:spPr/>
      <dgm:t>
        <a:bodyPr/>
        <a:lstStyle/>
        <a:p>
          <a:endParaRPr lang="es-PA"/>
        </a:p>
      </dgm:t>
    </dgm:pt>
    <dgm:pt modelId="{BDE65D7D-ED5E-4AD5-BE4C-12ED517733BF}">
      <dgm:prSet phldrT="[Texto]" custT="1"/>
      <dgm:spPr/>
      <dgm:t>
        <a:bodyPr/>
        <a:lstStyle/>
        <a:p>
          <a:r>
            <a:rPr lang="es-PA" sz="1800" dirty="0">
              <a:solidFill>
                <a:schemeClr val="tx1"/>
              </a:solidFill>
            </a:rPr>
            <a:t>E</a:t>
          </a:r>
          <a:r>
            <a:rPr lang="es-ES" sz="1800" dirty="0">
              <a:solidFill>
                <a:schemeClr val="tx1"/>
              </a:solidFill>
            </a:rPr>
            <a:t>n el caso de que la combinación de ofertas a adjudicar, excluyendo la oferta virtual, no cubra la totalidad de lo solicitado, serán evaluados los mecanismos para cubrir los faltantes. </a:t>
          </a:r>
          <a:endParaRPr lang="es-PA" sz="1800" dirty="0">
            <a:solidFill>
              <a:schemeClr val="tx1"/>
            </a:solidFill>
          </a:endParaRPr>
        </a:p>
      </dgm:t>
    </dgm:pt>
    <dgm:pt modelId="{C0AEC621-9F25-4121-8779-3E16D10210DC}" type="parTrans" cxnId="{AFC591C4-3358-45AE-95A7-709E3F2C76D6}">
      <dgm:prSet/>
      <dgm:spPr/>
      <dgm:t>
        <a:bodyPr/>
        <a:lstStyle/>
        <a:p>
          <a:endParaRPr lang="es-PA"/>
        </a:p>
      </dgm:t>
    </dgm:pt>
    <dgm:pt modelId="{61099F6C-9143-467E-99EB-24B3B595F5B5}" type="sibTrans" cxnId="{AFC591C4-3358-45AE-95A7-709E3F2C76D6}">
      <dgm:prSet/>
      <dgm:spPr/>
      <dgm:t>
        <a:bodyPr/>
        <a:lstStyle/>
        <a:p>
          <a:endParaRPr lang="es-PA"/>
        </a:p>
      </dgm:t>
    </dgm:pt>
    <dgm:pt modelId="{1E87F212-F1FD-4A3F-8F90-0ED36F424A2F}" type="pres">
      <dgm:prSet presAssocID="{455E1668-ECED-44F5-B8B7-A53C32BBD373}" presName="layout" presStyleCnt="0">
        <dgm:presLayoutVars>
          <dgm:chMax/>
          <dgm:chPref/>
          <dgm:dir/>
          <dgm:resizeHandles/>
        </dgm:presLayoutVars>
      </dgm:prSet>
      <dgm:spPr/>
      <dgm:t>
        <a:bodyPr/>
        <a:lstStyle/>
        <a:p>
          <a:endParaRPr lang="es-PA"/>
        </a:p>
      </dgm:t>
    </dgm:pt>
    <dgm:pt modelId="{C5033419-F35C-4CB7-836C-73EC731F39B5}" type="pres">
      <dgm:prSet presAssocID="{782E85F7-7C54-4BC6-BAF8-0C2C94B55E03}" presName="root" presStyleCnt="0">
        <dgm:presLayoutVars>
          <dgm:chMax/>
          <dgm:chPref/>
        </dgm:presLayoutVars>
      </dgm:prSet>
      <dgm:spPr/>
    </dgm:pt>
    <dgm:pt modelId="{F62316DE-B604-4811-843B-85F7D876A947}" type="pres">
      <dgm:prSet presAssocID="{782E85F7-7C54-4BC6-BAF8-0C2C94B55E03}" presName="rootComposite" presStyleCnt="0">
        <dgm:presLayoutVars/>
      </dgm:prSet>
      <dgm:spPr/>
    </dgm:pt>
    <dgm:pt modelId="{2CC4BDDE-DA02-45AE-A136-3C213E4A3E2C}" type="pres">
      <dgm:prSet presAssocID="{782E85F7-7C54-4BC6-BAF8-0C2C94B55E03}" presName="ParentAccent" presStyleLbl="alignNode1" presStyleIdx="0" presStyleCnt="2"/>
      <dgm:spPr/>
    </dgm:pt>
    <dgm:pt modelId="{E691F85D-10D2-4E75-B0B5-283B7F012675}" type="pres">
      <dgm:prSet presAssocID="{782E85F7-7C54-4BC6-BAF8-0C2C94B55E03}" presName="ParentSmallAccent" presStyleLbl="fgAcc1" presStyleIdx="0" presStyleCnt="2"/>
      <dgm:spPr/>
    </dgm:pt>
    <dgm:pt modelId="{A2A4CA33-F455-4925-981F-A88A086703C8}" type="pres">
      <dgm:prSet presAssocID="{782E85F7-7C54-4BC6-BAF8-0C2C94B55E03}" presName="Parent" presStyleLbl="revTx" presStyleIdx="0" presStyleCnt="5">
        <dgm:presLayoutVars>
          <dgm:chMax/>
          <dgm:chPref val="4"/>
          <dgm:bulletEnabled val="1"/>
        </dgm:presLayoutVars>
      </dgm:prSet>
      <dgm:spPr/>
      <dgm:t>
        <a:bodyPr/>
        <a:lstStyle/>
        <a:p>
          <a:endParaRPr lang="es-PA"/>
        </a:p>
      </dgm:t>
    </dgm:pt>
    <dgm:pt modelId="{1BAB4BE1-0845-455D-9858-E31D85174933}" type="pres">
      <dgm:prSet presAssocID="{782E85F7-7C54-4BC6-BAF8-0C2C94B55E03}" presName="childShape" presStyleCnt="0">
        <dgm:presLayoutVars>
          <dgm:chMax val="0"/>
          <dgm:chPref val="0"/>
        </dgm:presLayoutVars>
      </dgm:prSet>
      <dgm:spPr/>
    </dgm:pt>
    <dgm:pt modelId="{5BFD08D0-5BA9-46C1-8371-B1A37201D569}" type="pres">
      <dgm:prSet presAssocID="{16663E11-48E0-492C-8E59-D06EBA495389}" presName="childComposite" presStyleCnt="0">
        <dgm:presLayoutVars>
          <dgm:chMax val="0"/>
          <dgm:chPref val="0"/>
        </dgm:presLayoutVars>
      </dgm:prSet>
      <dgm:spPr/>
    </dgm:pt>
    <dgm:pt modelId="{F8350B78-B020-421D-8899-DFC7ECD0EEEE}" type="pres">
      <dgm:prSet presAssocID="{16663E11-48E0-492C-8E59-D06EBA495389}" presName="ChildAccent" presStyleLbl="solidFgAcc1" presStyleIdx="0" presStyleCnt="3"/>
      <dgm:spPr/>
    </dgm:pt>
    <dgm:pt modelId="{A3228140-3985-4C28-820C-C128DF47C40B}" type="pres">
      <dgm:prSet presAssocID="{16663E11-48E0-492C-8E59-D06EBA495389}" presName="Child" presStyleLbl="revTx" presStyleIdx="1" presStyleCnt="5">
        <dgm:presLayoutVars>
          <dgm:chMax val="0"/>
          <dgm:chPref val="0"/>
          <dgm:bulletEnabled val="1"/>
        </dgm:presLayoutVars>
      </dgm:prSet>
      <dgm:spPr/>
      <dgm:t>
        <a:bodyPr/>
        <a:lstStyle/>
        <a:p>
          <a:endParaRPr lang="es-PA"/>
        </a:p>
      </dgm:t>
    </dgm:pt>
    <dgm:pt modelId="{D54D5A58-1BB1-4D74-A405-85E395D5E9EE}" type="pres">
      <dgm:prSet presAssocID="{D4A1A014-33D1-4E49-B7C5-5F2266FD900D}" presName="childComposite" presStyleCnt="0">
        <dgm:presLayoutVars>
          <dgm:chMax val="0"/>
          <dgm:chPref val="0"/>
        </dgm:presLayoutVars>
      </dgm:prSet>
      <dgm:spPr/>
    </dgm:pt>
    <dgm:pt modelId="{ABB1C986-245D-430C-B265-9089D43336F9}" type="pres">
      <dgm:prSet presAssocID="{D4A1A014-33D1-4E49-B7C5-5F2266FD900D}" presName="ChildAccent" presStyleLbl="solidFgAcc1" presStyleIdx="1" presStyleCnt="3"/>
      <dgm:spPr/>
    </dgm:pt>
    <dgm:pt modelId="{60C14859-504E-4320-9B21-A109B9BFFDED}" type="pres">
      <dgm:prSet presAssocID="{D4A1A014-33D1-4E49-B7C5-5F2266FD900D}" presName="Child" presStyleLbl="revTx" presStyleIdx="2" presStyleCnt="5">
        <dgm:presLayoutVars>
          <dgm:chMax val="0"/>
          <dgm:chPref val="0"/>
          <dgm:bulletEnabled val="1"/>
        </dgm:presLayoutVars>
      </dgm:prSet>
      <dgm:spPr/>
      <dgm:t>
        <a:bodyPr/>
        <a:lstStyle/>
        <a:p>
          <a:endParaRPr lang="es-PA"/>
        </a:p>
      </dgm:t>
    </dgm:pt>
    <dgm:pt modelId="{3A83139B-017E-48C1-AD6C-AAEFEF8A9C43}" type="pres">
      <dgm:prSet presAssocID="{68AA7427-C79B-4B18-AFA8-523B74243E40}" presName="root" presStyleCnt="0">
        <dgm:presLayoutVars>
          <dgm:chMax/>
          <dgm:chPref/>
        </dgm:presLayoutVars>
      </dgm:prSet>
      <dgm:spPr/>
    </dgm:pt>
    <dgm:pt modelId="{21805E46-1621-48C3-AE2F-7D5B186D895E}" type="pres">
      <dgm:prSet presAssocID="{68AA7427-C79B-4B18-AFA8-523B74243E40}" presName="rootComposite" presStyleCnt="0">
        <dgm:presLayoutVars/>
      </dgm:prSet>
      <dgm:spPr/>
    </dgm:pt>
    <dgm:pt modelId="{DB41ADEF-4B4E-45A3-AE00-C16C3319FEFC}" type="pres">
      <dgm:prSet presAssocID="{68AA7427-C79B-4B18-AFA8-523B74243E40}" presName="ParentAccent" presStyleLbl="alignNode1" presStyleIdx="1" presStyleCnt="2"/>
      <dgm:spPr/>
    </dgm:pt>
    <dgm:pt modelId="{1617EACC-AD9B-456B-90A3-DC92D1E34F19}" type="pres">
      <dgm:prSet presAssocID="{68AA7427-C79B-4B18-AFA8-523B74243E40}" presName="ParentSmallAccent" presStyleLbl="fgAcc1" presStyleIdx="1" presStyleCnt="2"/>
      <dgm:spPr/>
    </dgm:pt>
    <dgm:pt modelId="{B2AD87B3-930D-493A-85AE-60CEEADD1703}" type="pres">
      <dgm:prSet presAssocID="{68AA7427-C79B-4B18-AFA8-523B74243E40}" presName="Parent" presStyleLbl="revTx" presStyleIdx="3" presStyleCnt="5">
        <dgm:presLayoutVars>
          <dgm:chMax/>
          <dgm:chPref val="4"/>
          <dgm:bulletEnabled val="1"/>
        </dgm:presLayoutVars>
      </dgm:prSet>
      <dgm:spPr/>
      <dgm:t>
        <a:bodyPr/>
        <a:lstStyle/>
        <a:p>
          <a:endParaRPr lang="es-PA"/>
        </a:p>
      </dgm:t>
    </dgm:pt>
    <dgm:pt modelId="{D849A27B-C09A-41C3-8D0F-420026D21EAC}" type="pres">
      <dgm:prSet presAssocID="{68AA7427-C79B-4B18-AFA8-523B74243E40}" presName="childShape" presStyleCnt="0">
        <dgm:presLayoutVars>
          <dgm:chMax val="0"/>
          <dgm:chPref val="0"/>
        </dgm:presLayoutVars>
      </dgm:prSet>
      <dgm:spPr/>
    </dgm:pt>
    <dgm:pt modelId="{4D2D8A55-FDB4-4F83-8283-AD45D46D7BBA}" type="pres">
      <dgm:prSet presAssocID="{BDE65D7D-ED5E-4AD5-BE4C-12ED517733BF}" presName="childComposite" presStyleCnt="0">
        <dgm:presLayoutVars>
          <dgm:chMax val="0"/>
          <dgm:chPref val="0"/>
        </dgm:presLayoutVars>
      </dgm:prSet>
      <dgm:spPr/>
    </dgm:pt>
    <dgm:pt modelId="{E585A9B2-785B-4350-A4B9-EEB9052FE049}" type="pres">
      <dgm:prSet presAssocID="{BDE65D7D-ED5E-4AD5-BE4C-12ED517733BF}" presName="ChildAccent" presStyleLbl="solidFgAcc1" presStyleIdx="2" presStyleCnt="3"/>
      <dgm:spPr/>
    </dgm:pt>
    <dgm:pt modelId="{D9AD1583-26CE-4DA7-9193-10659EC56A1C}" type="pres">
      <dgm:prSet presAssocID="{BDE65D7D-ED5E-4AD5-BE4C-12ED517733BF}" presName="Child" presStyleLbl="revTx" presStyleIdx="4" presStyleCnt="5" custScaleY="196806">
        <dgm:presLayoutVars>
          <dgm:chMax val="0"/>
          <dgm:chPref val="0"/>
          <dgm:bulletEnabled val="1"/>
        </dgm:presLayoutVars>
      </dgm:prSet>
      <dgm:spPr/>
      <dgm:t>
        <a:bodyPr/>
        <a:lstStyle/>
        <a:p>
          <a:endParaRPr lang="es-PA"/>
        </a:p>
      </dgm:t>
    </dgm:pt>
  </dgm:ptLst>
  <dgm:cxnLst>
    <dgm:cxn modelId="{602E630C-998F-43FE-9B06-710187B87A4D}" type="presOf" srcId="{D4A1A014-33D1-4E49-B7C5-5F2266FD900D}" destId="{60C14859-504E-4320-9B21-A109B9BFFDED}" srcOrd="0" destOrd="0" presId="urn:microsoft.com/office/officeart/2008/layout/SquareAccentList"/>
    <dgm:cxn modelId="{0246AB2A-1364-47A5-91A8-4C73A9A6C5DD}" type="presOf" srcId="{782E85F7-7C54-4BC6-BAF8-0C2C94B55E03}" destId="{A2A4CA33-F455-4925-981F-A88A086703C8}" srcOrd="0" destOrd="0" presId="urn:microsoft.com/office/officeart/2008/layout/SquareAccentList"/>
    <dgm:cxn modelId="{F3947DE7-6A12-46EC-B538-F998FABB9343}" type="presOf" srcId="{68AA7427-C79B-4B18-AFA8-523B74243E40}" destId="{B2AD87B3-930D-493A-85AE-60CEEADD1703}" srcOrd="0" destOrd="0" presId="urn:microsoft.com/office/officeart/2008/layout/SquareAccentList"/>
    <dgm:cxn modelId="{97956723-DBBA-423C-B5EB-7132B13C0767}" srcId="{782E85F7-7C54-4BC6-BAF8-0C2C94B55E03}" destId="{D4A1A014-33D1-4E49-B7C5-5F2266FD900D}" srcOrd="1" destOrd="0" parTransId="{C4C07138-7637-4B7C-8C57-040F4CC2EA73}" sibTransId="{EEFE67EB-5312-438B-943E-1AF5D9834DE7}"/>
    <dgm:cxn modelId="{258304B8-5B8C-4377-A601-2E232426EFF2}" srcId="{455E1668-ECED-44F5-B8B7-A53C32BBD373}" destId="{68AA7427-C79B-4B18-AFA8-523B74243E40}" srcOrd="1" destOrd="0" parTransId="{9DABD522-C7D9-4849-BC13-B95421690F31}" sibTransId="{FEDB3D02-E557-485D-BFFC-32F0E77A2D91}"/>
    <dgm:cxn modelId="{AFC591C4-3358-45AE-95A7-709E3F2C76D6}" srcId="{68AA7427-C79B-4B18-AFA8-523B74243E40}" destId="{BDE65D7D-ED5E-4AD5-BE4C-12ED517733BF}" srcOrd="0" destOrd="0" parTransId="{C0AEC621-9F25-4121-8779-3E16D10210DC}" sibTransId="{61099F6C-9143-467E-99EB-24B3B595F5B5}"/>
    <dgm:cxn modelId="{FFCC007D-464E-4B60-8C29-39CD35D91A71}" srcId="{782E85F7-7C54-4BC6-BAF8-0C2C94B55E03}" destId="{16663E11-48E0-492C-8E59-D06EBA495389}" srcOrd="0" destOrd="0" parTransId="{BA7FC0BF-F332-4373-A825-BD8D68B81971}" sibTransId="{B7D7A376-D8A2-4747-B1E9-4313FF05ED65}"/>
    <dgm:cxn modelId="{4E8F5DCD-EB57-4C89-9882-FB529DEF0D84}" srcId="{455E1668-ECED-44F5-B8B7-A53C32BBD373}" destId="{782E85F7-7C54-4BC6-BAF8-0C2C94B55E03}" srcOrd="0" destOrd="0" parTransId="{8B606244-B5C9-48E0-B62D-22A25A5A46C5}" sibTransId="{7CFAF981-A153-4A53-9B56-A71DC6FDCEF6}"/>
    <dgm:cxn modelId="{7B5D0A52-11F2-4EAF-8655-C92E73185BB0}" type="presOf" srcId="{16663E11-48E0-492C-8E59-D06EBA495389}" destId="{A3228140-3985-4C28-820C-C128DF47C40B}" srcOrd="0" destOrd="0" presId="urn:microsoft.com/office/officeart/2008/layout/SquareAccentList"/>
    <dgm:cxn modelId="{145B2A67-83CB-4255-8908-EF432524044E}" type="presOf" srcId="{BDE65D7D-ED5E-4AD5-BE4C-12ED517733BF}" destId="{D9AD1583-26CE-4DA7-9193-10659EC56A1C}" srcOrd="0" destOrd="0" presId="urn:microsoft.com/office/officeart/2008/layout/SquareAccentList"/>
    <dgm:cxn modelId="{CB0B8D8C-4487-4429-99B2-2AB171B9A6FA}" type="presOf" srcId="{455E1668-ECED-44F5-B8B7-A53C32BBD373}" destId="{1E87F212-F1FD-4A3F-8F90-0ED36F424A2F}" srcOrd="0" destOrd="0" presId="urn:microsoft.com/office/officeart/2008/layout/SquareAccentList"/>
    <dgm:cxn modelId="{3FA9B72C-9F50-40CE-BB66-508A257978B6}" type="presParOf" srcId="{1E87F212-F1FD-4A3F-8F90-0ED36F424A2F}" destId="{C5033419-F35C-4CB7-836C-73EC731F39B5}" srcOrd="0" destOrd="0" presId="urn:microsoft.com/office/officeart/2008/layout/SquareAccentList"/>
    <dgm:cxn modelId="{59D6169C-CC23-42B2-B646-96497A454F1B}" type="presParOf" srcId="{C5033419-F35C-4CB7-836C-73EC731F39B5}" destId="{F62316DE-B604-4811-843B-85F7D876A947}" srcOrd="0" destOrd="0" presId="urn:microsoft.com/office/officeart/2008/layout/SquareAccentList"/>
    <dgm:cxn modelId="{B0D1A522-6E35-49B3-9D96-E17CD9457B93}" type="presParOf" srcId="{F62316DE-B604-4811-843B-85F7D876A947}" destId="{2CC4BDDE-DA02-45AE-A136-3C213E4A3E2C}" srcOrd="0" destOrd="0" presId="urn:microsoft.com/office/officeart/2008/layout/SquareAccentList"/>
    <dgm:cxn modelId="{AE8F226A-1F46-48DE-BB40-0B706CE7604C}" type="presParOf" srcId="{F62316DE-B604-4811-843B-85F7D876A947}" destId="{E691F85D-10D2-4E75-B0B5-283B7F012675}" srcOrd="1" destOrd="0" presId="urn:microsoft.com/office/officeart/2008/layout/SquareAccentList"/>
    <dgm:cxn modelId="{8B63C776-D38E-4BA4-9C20-D38429727083}" type="presParOf" srcId="{F62316DE-B604-4811-843B-85F7D876A947}" destId="{A2A4CA33-F455-4925-981F-A88A086703C8}" srcOrd="2" destOrd="0" presId="urn:microsoft.com/office/officeart/2008/layout/SquareAccentList"/>
    <dgm:cxn modelId="{DC8F2E90-5BA4-4D9F-B7D0-61B4D2D6C79C}" type="presParOf" srcId="{C5033419-F35C-4CB7-836C-73EC731F39B5}" destId="{1BAB4BE1-0845-455D-9858-E31D85174933}" srcOrd="1" destOrd="0" presId="urn:microsoft.com/office/officeart/2008/layout/SquareAccentList"/>
    <dgm:cxn modelId="{65CE7553-CE6C-4212-8652-6F4828F9F233}" type="presParOf" srcId="{1BAB4BE1-0845-455D-9858-E31D85174933}" destId="{5BFD08D0-5BA9-46C1-8371-B1A37201D569}" srcOrd="0" destOrd="0" presId="urn:microsoft.com/office/officeart/2008/layout/SquareAccentList"/>
    <dgm:cxn modelId="{2FB4FB96-8C01-4B02-BC53-2218747174BA}" type="presParOf" srcId="{5BFD08D0-5BA9-46C1-8371-B1A37201D569}" destId="{F8350B78-B020-421D-8899-DFC7ECD0EEEE}" srcOrd="0" destOrd="0" presId="urn:microsoft.com/office/officeart/2008/layout/SquareAccentList"/>
    <dgm:cxn modelId="{DD3EB0E0-3EAD-4ED8-A382-856023461E8A}" type="presParOf" srcId="{5BFD08D0-5BA9-46C1-8371-B1A37201D569}" destId="{A3228140-3985-4C28-820C-C128DF47C40B}" srcOrd="1" destOrd="0" presId="urn:microsoft.com/office/officeart/2008/layout/SquareAccentList"/>
    <dgm:cxn modelId="{AD48811B-8194-4E39-BDDA-E5D67CFE65A3}" type="presParOf" srcId="{1BAB4BE1-0845-455D-9858-E31D85174933}" destId="{D54D5A58-1BB1-4D74-A405-85E395D5E9EE}" srcOrd="1" destOrd="0" presId="urn:microsoft.com/office/officeart/2008/layout/SquareAccentList"/>
    <dgm:cxn modelId="{59DB5398-C11D-4BC0-BF64-ED9E950B07F1}" type="presParOf" srcId="{D54D5A58-1BB1-4D74-A405-85E395D5E9EE}" destId="{ABB1C986-245D-430C-B265-9089D43336F9}" srcOrd="0" destOrd="0" presId="urn:microsoft.com/office/officeart/2008/layout/SquareAccentList"/>
    <dgm:cxn modelId="{56602BE3-EDE5-4AF2-A0CF-3463BFF8C498}" type="presParOf" srcId="{D54D5A58-1BB1-4D74-A405-85E395D5E9EE}" destId="{60C14859-504E-4320-9B21-A109B9BFFDED}" srcOrd="1" destOrd="0" presId="urn:microsoft.com/office/officeart/2008/layout/SquareAccentList"/>
    <dgm:cxn modelId="{02431161-699A-4883-A91D-FD24095E3DC0}" type="presParOf" srcId="{1E87F212-F1FD-4A3F-8F90-0ED36F424A2F}" destId="{3A83139B-017E-48C1-AD6C-AAEFEF8A9C43}" srcOrd="1" destOrd="0" presId="urn:microsoft.com/office/officeart/2008/layout/SquareAccentList"/>
    <dgm:cxn modelId="{5A24A9F6-CDC8-4498-A6FA-FD2676787B82}" type="presParOf" srcId="{3A83139B-017E-48C1-AD6C-AAEFEF8A9C43}" destId="{21805E46-1621-48C3-AE2F-7D5B186D895E}" srcOrd="0" destOrd="0" presId="urn:microsoft.com/office/officeart/2008/layout/SquareAccentList"/>
    <dgm:cxn modelId="{B4EF0156-F238-44F4-9BB6-F47CBA359459}" type="presParOf" srcId="{21805E46-1621-48C3-AE2F-7D5B186D895E}" destId="{DB41ADEF-4B4E-45A3-AE00-C16C3319FEFC}" srcOrd="0" destOrd="0" presId="urn:microsoft.com/office/officeart/2008/layout/SquareAccentList"/>
    <dgm:cxn modelId="{68789FC1-5153-433D-AA13-E4FBA789725F}" type="presParOf" srcId="{21805E46-1621-48C3-AE2F-7D5B186D895E}" destId="{1617EACC-AD9B-456B-90A3-DC92D1E34F19}" srcOrd="1" destOrd="0" presId="urn:microsoft.com/office/officeart/2008/layout/SquareAccentList"/>
    <dgm:cxn modelId="{5C78AD16-9192-4957-8D6B-F2D073A632CC}" type="presParOf" srcId="{21805E46-1621-48C3-AE2F-7D5B186D895E}" destId="{B2AD87B3-930D-493A-85AE-60CEEADD1703}" srcOrd="2" destOrd="0" presId="urn:microsoft.com/office/officeart/2008/layout/SquareAccentList"/>
    <dgm:cxn modelId="{B35B18FC-0E5A-46F1-AAD5-419E11C14BE4}" type="presParOf" srcId="{3A83139B-017E-48C1-AD6C-AAEFEF8A9C43}" destId="{D849A27B-C09A-41C3-8D0F-420026D21EAC}" srcOrd="1" destOrd="0" presId="urn:microsoft.com/office/officeart/2008/layout/SquareAccentList"/>
    <dgm:cxn modelId="{2A533E63-641F-4918-9412-E70A2E6F98AE}" type="presParOf" srcId="{D849A27B-C09A-41C3-8D0F-420026D21EAC}" destId="{4D2D8A55-FDB4-4F83-8283-AD45D46D7BBA}" srcOrd="0" destOrd="0" presId="urn:microsoft.com/office/officeart/2008/layout/SquareAccentList"/>
    <dgm:cxn modelId="{33F74CE9-0FD2-42F6-869C-379AFEC53A2C}" type="presParOf" srcId="{4D2D8A55-FDB4-4F83-8283-AD45D46D7BBA}" destId="{E585A9B2-785B-4350-A4B9-EEB9052FE049}" srcOrd="0" destOrd="0" presId="urn:microsoft.com/office/officeart/2008/layout/SquareAccentList"/>
    <dgm:cxn modelId="{1EFBEB73-DE35-47A4-8AC0-8E6EC9AF7AA8}" type="presParOf" srcId="{4D2D8A55-FDB4-4F83-8283-AD45D46D7BBA}" destId="{D9AD1583-26CE-4DA7-9193-10659EC56A1C}" srcOrd="1" destOrd="0" presId="urn:microsoft.com/office/officeart/2008/layout/SquareAccent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5E1668-ECED-44F5-B8B7-A53C32BBD373}"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endParaRPr lang="es-PA"/>
        </a:p>
      </dgm:t>
    </dgm:pt>
    <dgm:pt modelId="{782E85F7-7C54-4BC6-BAF8-0C2C94B55E03}">
      <dgm:prSet phldrT="[Texto]" custT="1"/>
      <dgm:spPr/>
      <dgm:t>
        <a:bodyPr/>
        <a:lstStyle/>
        <a:p>
          <a:r>
            <a:rPr lang="es-PA" sz="3200" dirty="0"/>
            <a:t>Actual</a:t>
          </a:r>
        </a:p>
      </dgm:t>
    </dgm:pt>
    <dgm:pt modelId="{8B606244-B5C9-48E0-B62D-22A25A5A46C5}" type="parTrans" cxnId="{4E8F5DCD-EB57-4C89-9882-FB529DEF0D84}">
      <dgm:prSet/>
      <dgm:spPr/>
      <dgm:t>
        <a:bodyPr/>
        <a:lstStyle/>
        <a:p>
          <a:endParaRPr lang="es-PA"/>
        </a:p>
      </dgm:t>
    </dgm:pt>
    <dgm:pt modelId="{7CFAF981-A153-4A53-9B56-A71DC6FDCEF6}" type="sibTrans" cxnId="{4E8F5DCD-EB57-4C89-9882-FB529DEF0D84}">
      <dgm:prSet/>
      <dgm:spPr/>
      <dgm:t>
        <a:bodyPr/>
        <a:lstStyle/>
        <a:p>
          <a:endParaRPr lang="es-PA"/>
        </a:p>
      </dgm:t>
    </dgm:pt>
    <dgm:pt modelId="{16663E11-48E0-492C-8E59-D06EBA495389}">
      <dgm:prSet phldrT="[Texto]" custT="1"/>
      <dgm:spPr/>
      <dgm:t>
        <a:bodyPr/>
        <a:lstStyle/>
        <a:p>
          <a:r>
            <a:rPr lang="es-ES" sz="1400" dirty="0">
              <a:solidFill>
                <a:schemeClr val="tx1">
                  <a:lumMod val="75000"/>
                  <a:lumOff val="25000"/>
                </a:schemeClr>
              </a:solidFill>
            </a:rPr>
            <a:t>ETESA puede contratar un excedente del hasta el 25%. </a:t>
          </a:r>
          <a:endParaRPr lang="es-PA" sz="1400" dirty="0">
            <a:solidFill>
              <a:schemeClr val="tx1">
                <a:lumMod val="75000"/>
                <a:lumOff val="25000"/>
              </a:schemeClr>
            </a:solidFill>
          </a:endParaRPr>
        </a:p>
        <a:p>
          <a:endParaRPr lang="es-PA" sz="1400" dirty="0"/>
        </a:p>
      </dgm:t>
    </dgm:pt>
    <dgm:pt modelId="{BA7FC0BF-F332-4373-A825-BD8D68B81971}" type="parTrans" cxnId="{FFCC007D-464E-4B60-8C29-39CD35D91A71}">
      <dgm:prSet/>
      <dgm:spPr/>
      <dgm:t>
        <a:bodyPr/>
        <a:lstStyle/>
        <a:p>
          <a:endParaRPr lang="es-PA"/>
        </a:p>
      </dgm:t>
    </dgm:pt>
    <dgm:pt modelId="{B7D7A376-D8A2-4747-B1E9-4313FF05ED65}" type="sibTrans" cxnId="{FFCC007D-464E-4B60-8C29-39CD35D91A71}">
      <dgm:prSet/>
      <dgm:spPr/>
      <dgm:t>
        <a:bodyPr/>
        <a:lstStyle/>
        <a:p>
          <a:endParaRPr lang="es-PA"/>
        </a:p>
      </dgm:t>
    </dgm:pt>
    <dgm:pt modelId="{68AA7427-C79B-4B18-AFA8-523B74243E40}">
      <dgm:prSet phldrT="[Texto]" custT="1"/>
      <dgm:spPr/>
      <dgm:t>
        <a:bodyPr/>
        <a:lstStyle/>
        <a:p>
          <a:r>
            <a:rPr lang="es-PA" sz="3200" dirty="0"/>
            <a:t>Propuesto</a:t>
          </a:r>
        </a:p>
      </dgm:t>
    </dgm:pt>
    <dgm:pt modelId="{9DABD522-C7D9-4849-BC13-B95421690F31}" type="parTrans" cxnId="{258304B8-5B8C-4377-A601-2E232426EFF2}">
      <dgm:prSet/>
      <dgm:spPr/>
      <dgm:t>
        <a:bodyPr/>
        <a:lstStyle/>
        <a:p>
          <a:endParaRPr lang="es-PA"/>
        </a:p>
      </dgm:t>
    </dgm:pt>
    <dgm:pt modelId="{FEDB3D02-E557-485D-BFFC-32F0E77A2D91}" type="sibTrans" cxnId="{258304B8-5B8C-4377-A601-2E232426EFF2}">
      <dgm:prSet/>
      <dgm:spPr/>
      <dgm:t>
        <a:bodyPr/>
        <a:lstStyle/>
        <a:p>
          <a:endParaRPr lang="es-PA"/>
        </a:p>
      </dgm:t>
    </dgm:pt>
    <dgm:pt modelId="{BDE65D7D-ED5E-4AD5-BE4C-12ED517733BF}">
      <dgm:prSet phldrT="[Texto]" custT="1"/>
      <dgm:spPr/>
      <dgm:t>
        <a:bodyPr/>
        <a:lstStyle/>
        <a:p>
          <a:r>
            <a:rPr lang="es-ES" sz="1600" dirty="0">
              <a:solidFill>
                <a:schemeClr val="tx1"/>
              </a:solidFill>
            </a:rPr>
            <a:t>Contratar el excedente, siempre y cuando la adjudicación represente la combinación de menor costo y que dicho excedente no represente más del 5% de la Demanda Máxima de Generación del periodo para el cual se realiza la contratación en contrataciones de Potencia, y el 5% de la energía prevista a consumir en el periodo de la contratación</a:t>
          </a:r>
          <a:endParaRPr lang="es-PA" sz="1600" dirty="0">
            <a:solidFill>
              <a:schemeClr val="tx1"/>
            </a:solidFill>
          </a:endParaRPr>
        </a:p>
      </dgm:t>
    </dgm:pt>
    <dgm:pt modelId="{C0AEC621-9F25-4121-8779-3E16D10210DC}" type="parTrans" cxnId="{AFC591C4-3358-45AE-95A7-709E3F2C76D6}">
      <dgm:prSet/>
      <dgm:spPr/>
      <dgm:t>
        <a:bodyPr/>
        <a:lstStyle/>
        <a:p>
          <a:endParaRPr lang="es-PA"/>
        </a:p>
      </dgm:t>
    </dgm:pt>
    <dgm:pt modelId="{61099F6C-9143-467E-99EB-24B3B595F5B5}" type="sibTrans" cxnId="{AFC591C4-3358-45AE-95A7-709E3F2C76D6}">
      <dgm:prSet/>
      <dgm:spPr/>
      <dgm:t>
        <a:bodyPr/>
        <a:lstStyle/>
        <a:p>
          <a:endParaRPr lang="es-PA"/>
        </a:p>
      </dgm:t>
    </dgm:pt>
    <dgm:pt modelId="{1E87F212-F1FD-4A3F-8F90-0ED36F424A2F}" type="pres">
      <dgm:prSet presAssocID="{455E1668-ECED-44F5-B8B7-A53C32BBD373}" presName="layout" presStyleCnt="0">
        <dgm:presLayoutVars>
          <dgm:chMax/>
          <dgm:chPref/>
          <dgm:dir/>
          <dgm:resizeHandles/>
        </dgm:presLayoutVars>
      </dgm:prSet>
      <dgm:spPr/>
      <dgm:t>
        <a:bodyPr/>
        <a:lstStyle/>
        <a:p>
          <a:endParaRPr lang="es-PA"/>
        </a:p>
      </dgm:t>
    </dgm:pt>
    <dgm:pt modelId="{C5033419-F35C-4CB7-836C-73EC731F39B5}" type="pres">
      <dgm:prSet presAssocID="{782E85F7-7C54-4BC6-BAF8-0C2C94B55E03}" presName="root" presStyleCnt="0">
        <dgm:presLayoutVars>
          <dgm:chMax/>
          <dgm:chPref/>
        </dgm:presLayoutVars>
      </dgm:prSet>
      <dgm:spPr/>
    </dgm:pt>
    <dgm:pt modelId="{F62316DE-B604-4811-843B-85F7D876A947}" type="pres">
      <dgm:prSet presAssocID="{782E85F7-7C54-4BC6-BAF8-0C2C94B55E03}" presName="rootComposite" presStyleCnt="0">
        <dgm:presLayoutVars/>
      </dgm:prSet>
      <dgm:spPr/>
    </dgm:pt>
    <dgm:pt modelId="{2CC4BDDE-DA02-45AE-A136-3C213E4A3E2C}" type="pres">
      <dgm:prSet presAssocID="{782E85F7-7C54-4BC6-BAF8-0C2C94B55E03}" presName="ParentAccent" presStyleLbl="alignNode1" presStyleIdx="0" presStyleCnt="2"/>
      <dgm:spPr/>
    </dgm:pt>
    <dgm:pt modelId="{E691F85D-10D2-4E75-B0B5-283B7F012675}" type="pres">
      <dgm:prSet presAssocID="{782E85F7-7C54-4BC6-BAF8-0C2C94B55E03}" presName="ParentSmallAccent" presStyleLbl="fgAcc1" presStyleIdx="0" presStyleCnt="2"/>
      <dgm:spPr/>
    </dgm:pt>
    <dgm:pt modelId="{A2A4CA33-F455-4925-981F-A88A086703C8}" type="pres">
      <dgm:prSet presAssocID="{782E85F7-7C54-4BC6-BAF8-0C2C94B55E03}" presName="Parent" presStyleLbl="revTx" presStyleIdx="0" presStyleCnt="4">
        <dgm:presLayoutVars>
          <dgm:chMax/>
          <dgm:chPref val="4"/>
          <dgm:bulletEnabled val="1"/>
        </dgm:presLayoutVars>
      </dgm:prSet>
      <dgm:spPr/>
      <dgm:t>
        <a:bodyPr/>
        <a:lstStyle/>
        <a:p>
          <a:endParaRPr lang="es-PA"/>
        </a:p>
      </dgm:t>
    </dgm:pt>
    <dgm:pt modelId="{1BAB4BE1-0845-455D-9858-E31D85174933}" type="pres">
      <dgm:prSet presAssocID="{782E85F7-7C54-4BC6-BAF8-0C2C94B55E03}" presName="childShape" presStyleCnt="0">
        <dgm:presLayoutVars>
          <dgm:chMax val="0"/>
          <dgm:chPref val="0"/>
        </dgm:presLayoutVars>
      </dgm:prSet>
      <dgm:spPr/>
    </dgm:pt>
    <dgm:pt modelId="{5BFD08D0-5BA9-46C1-8371-B1A37201D569}" type="pres">
      <dgm:prSet presAssocID="{16663E11-48E0-492C-8E59-D06EBA495389}" presName="childComposite" presStyleCnt="0">
        <dgm:presLayoutVars>
          <dgm:chMax val="0"/>
          <dgm:chPref val="0"/>
        </dgm:presLayoutVars>
      </dgm:prSet>
      <dgm:spPr/>
    </dgm:pt>
    <dgm:pt modelId="{F8350B78-B020-421D-8899-DFC7ECD0EEEE}" type="pres">
      <dgm:prSet presAssocID="{16663E11-48E0-492C-8E59-D06EBA495389}" presName="ChildAccent" presStyleLbl="solidFgAcc1" presStyleIdx="0" presStyleCnt="2"/>
      <dgm:spPr/>
    </dgm:pt>
    <dgm:pt modelId="{A3228140-3985-4C28-820C-C128DF47C40B}" type="pres">
      <dgm:prSet presAssocID="{16663E11-48E0-492C-8E59-D06EBA495389}" presName="Child" presStyleLbl="revTx" presStyleIdx="1" presStyleCnt="4">
        <dgm:presLayoutVars>
          <dgm:chMax val="0"/>
          <dgm:chPref val="0"/>
          <dgm:bulletEnabled val="1"/>
        </dgm:presLayoutVars>
      </dgm:prSet>
      <dgm:spPr/>
      <dgm:t>
        <a:bodyPr/>
        <a:lstStyle/>
        <a:p>
          <a:endParaRPr lang="es-PA"/>
        </a:p>
      </dgm:t>
    </dgm:pt>
    <dgm:pt modelId="{3A83139B-017E-48C1-AD6C-AAEFEF8A9C43}" type="pres">
      <dgm:prSet presAssocID="{68AA7427-C79B-4B18-AFA8-523B74243E40}" presName="root" presStyleCnt="0">
        <dgm:presLayoutVars>
          <dgm:chMax/>
          <dgm:chPref/>
        </dgm:presLayoutVars>
      </dgm:prSet>
      <dgm:spPr/>
    </dgm:pt>
    <dgm:pt modelId="{21805E46-1621-48C3-AE2F-7D5B186D895E}" type="pres">
      <dgm:prSet presAssocID="{68AA7427-C79B-4B18-AFA8-523B74243E40}" presName="rootComposite" presStyleCnt="0">
        <dgm:presLayoutVars/>
      </dgm:prSet>
      <dgm:spPr/>
    </dgm:pt>
    <dgm:pt modelId="{DB41ADEF-4B4E-45A3-AE00-C16C3319FEFC}" type="pres">
      <dgm:prSet presAssocID="{68AA7427-C79B-4B18-AFA8-523B74243E40}" presName="ParentAccent" presStyleLbl="alignNode1" presStyleIdx="1" presStyleCnt="2"/>
      <dgm:spPr/>
    </dgm:pt>
    <dgm:pt modelId="{1617EACC-AD9B-456B-90A3-DC92D1E34F19}" type="pres">
      <dgm:prSet presAssocID="{68AA7427-C79B-4B18-AFA8-523B74243E40}" presName="ParentSmallAccent" presStyleLbl="fgAcc1" presStyleIdx="1" presStyleCnt="2"/>
      <dgm:spPr/>
    </dgm:pt>
    <dgm:pt modelId="{B2AD87B3-930D-493A-85AE-60CEEADD1703}" type="pres">
      <dgm:prSet presAssocID="{68AA7427-C79B-4B18-AFA8-523B74243E40}" presName="Parent" presStyleLbl="revTx" presStyleIdx="2" presStyleCnt="4">
        <dgm:presLayoutVars>
          <dgm:chMax/>
          <dgm:chPref val="4"/>
          <dgm:bulletEnabled val="1"/>
        </dgm:presLayoutVars>
      </dgm:prSet>
      <dgm:spPr/>
      <dgm:t>
        <a:bodyPr/>
        <a:lstStyle/>
        <a:p>
          <a:endParaRPr lang="es-PA"/>
        </a:p>
      </dgm:t>
    </dgm:pt>
    <dgm:pt modelId="{D849A27B-C09A-41C3-8D0F-420026D21EAC}" type="pres">
      <dgm:prSet presAssocID="{68AA7427-C79B-4B18-AFA8-523B74243E40}" presName="childShape" presStyleCnt="0">
        <dgm:presLayoutVars>
          <dgm:chMax val="0"/>
          <dgm:chPref val="0"/>
        </dgm:presLayoutVars>
      </dgm:prSet>
      <dgm:spPr/>
    </dgm:pt>
    <dgm:pt modelId="{4D2D8A55-FDB4-4F83-8283-AD45D46D7BBA}" type="pres">
      <dgm:prSet presAssocID="{BDE65D7D-ED5E-4AD5-BE4C-12ED517733BF}" presName="childComposite" presStyleCnt="0">
        <dgm:presLayoutVars>
          <dgm:chMax val="0"/>
          <dgm:chPref val="0"/>
        </dgm:presLayoutVars>
      </dgm:prSet>
      <dgm:spPr/>
    </dgm:pt>
    <dgm:pt modelId="{E585A9B2-785B-4350-A4B9-EEB9052FE049}" type="pres">
      <dgm:prSet presAssocID="{BDE65D7D-ED5E-4AD5-BE4C-12ED517733BF}" presName="ChildAccent" presStyleLbl="solidFgAcc1" presStyleIdx="1" presStyleCnt="2"/>
      <dgm:spPr/>
    </dgm:pt>
    <dgm:pt modelId="{D9AD1583-26CE-4DA7-9193-10659EC56A1C}" type="pres">
      <dgm:prSet presAssocID="{BDE65D7D-ED5E-4AD5-BE4C-12ED517733BF}" presName="Child" presStyleLbl="revTx" presStyleIdx="3" presStyleCnt="4" custScaleY="234553">
        <dgm:presLayoutVars>
          <dgm:chMax val="0"/>
          <dgm:chPref val="0"/>
          <dgm:bulletEnabled val="1"/>
        </dgm:presLayoutVars>
      </dgm:prSet>
      <dgm:spPr/>
      <dgm:t>
        <a:bodyPr/>
        <a:lstStyle/>
        <a:p>
          <a:endParaRPr lang="es-PA"/>
        </a:p>
      </dgm:t>
    </dgm:pt>
  </dgm:ptLst>
  <dgm:cxnLst>
    <dgm:cxn modelId="{258304B8-5B8C-4377-A601-2E232426EFF2}" srcId="{455E1668-ECED-44F5-B8B7-A53C32BBD373}" destId="{68AA7427-C79B-4B18-AFA8-523B74243E40}" srcOrd="1" destOrd="0" parTransId="{9DABD522-C7D9-4849-BC13-B95421690F31}" sibTransId="{FEDB3D02-E557-485D-BFFC-32F0E77A2D91}"/>
    <dgm:cxn modelId="{AFC591C4-3358-45AE-95A7-709E3F2C76D6}" srcId="{68AA7427-C79B-4B18-AFA8-523B74243E40}" destId="{BDE65D7D-ED5E-4AD5-BE4C-12ED517733BF}" srcOrd="0" destOrd="0" parTransId="{C0AEC621-9F25-4121-8779-3E16D10210DC}" sibTransId="{61099F6C-9143-467E-99EB-24B3B595F5B5}"/>
    <dgm:cxn modelId="{5A41CD67-0FF1-4F19-B1E9-CF0EBA065014}" type="presOf" srcId="{BDE65D7D-ED5E-4AD5-BE4C-12ED517733BF}" destId="{D9AD1583-26CE-4DA7-9193-10659EC56A1C}" srcOrd="0" destOrd="0" presId="urn:microsoft.com/office/officeart/2008/layout/SquareAccentList"/>
    <dgm:cxn modelId="{31AD67FB-39D0-45E8-8A9D-90DA0A0D6A2D}" type="presOf" srcId="{16663E11-48E0-492C-8E59-D06EBA495389}" destId="{A3228140-3985-4C28-820C-C128DF47C40B}" srcOrd="0" destOrd="0" presId="urn:microsoft.com/office/officeart/2008/layout/SquareAccentList"/>
    <dgm:cxn modelId="{FFCC007D-464E-4B60-8C29-39CD35D91A71}" srcId="{782E85F7-7C54-4BC6-BAF8-0C2C94B55E03}" destId="{16663E11-48E0-492C-8E59-D06EBA495389}" srcOrd="0" destOrd="0" parTransId="{BA7FC0BF-F332-4373-A825-BD8D68B81971}" sibTransId="{B7D7A376-D8A2-4747-B1E9-4313FF05ED65}"/>
    <dgm:cxn modelId="{4E8F5DCD-EB57-4C89-9882-FB529DEF0D84}" srcId="{455E1668-ECED-44F5-B8B7-A53C32BBD373}" destId="{782E85F7-7C54-4BC6-BAF8-0C2C94B55E03}" srcOrd="0" destOrd="0" parTransId="{8B606244-B5C9-48E0-B62D-22A25A5A46C5}" sibTransId="{7CFAF981-A153-4A53-9B56-A71DC6FDCEF6}"/>
    <dgm:cxn modelId="{9C5B73D3-30E3-4AF5-8FFB-588656653C17}" type="presOf" srcId="{455E1668-ECED-44F5-B8B7-A53C32BBD373}" destId="{1E87F212-F1FD-4A3F-8F90-0ED36F424A2F}" srcOrd="0" destOrd="0" presId="urn:microsoft.com/office/officeart/2008/layout/SquareAccentList"/>
    <dgm:cxn modelId="{DEA6EAB5-1D68-479B-B5C0-C2758C1B50B5}" type="presOf" srcId="{68AA7427-C79B-4B18-AFA8-523B74243E40}" destId="{B2AD87B3-930D-493A-85AE-60CEEADD1703}" srcOrd="0" destOrd="0" presId="urn:microsoft.com/office/officeart/2008/layout/SquareAccentList"/>
    <dgm:cxn modelId="{59CAFA95-F2BE-40A5-87C2-1C3728395120}" type="presOf" srcId="{782E85F7-7C54-4BC6-BAF8-0C2C94B55E03}" destId="{A2A4CA33-F455-4925-981F-A88A086703C8}" srcOrd="0" destOrd="0" presId="urn:microsoft.com/office/officeart/2008/layout/SquareAccentList"/>
    <dgm:cxn modelId="{05D64CD8-3168-426A-BB02-84BDAAB6374A}" type="presParOf" srcId="{1E87F212-F1FD-4A3F-8F90-0ED36F424A2F}" destId="{C5033419-F35C-4CB7-836C-73EC731F39B5}" srcOrd="0" destOrd="0" presId="urn:microsoft.com/office/officeart/2008/layout/SquareAccentList"/>
    <dgm:cxn modelId="{DA4F9F82-8E2A-4224-903C-FB12172E1657}" type="presParOf" srcId="{C5033419-F35C-4CB7-836C-73EC731F39B5}" destId="{F62316DE-B604-4811-843B-85F7D876A947}" srcOrd="0" destOrd="0" presId="urn:microsoft.com/office/officeart/2008/layout/SquareAccentList"/>
    <dgm:cxn modelId="{90686B5E-D6A7-4DF9-95CB-E06FD9D70102}" type="presParOf" srcId="{F62316DE-B604-4811-843B-85F7D876A947}" destId="{2CC4BDDE-DA02-45AE-A136-3C213E4A3E2C}" srcOrd="0" destOrd="0" presId="urn:microsoft.com/office/officeart/2008/layout/SquareAccentList"/>
    <dgm:cxn modelId="{4BD7AB65-E5F3-48BE-8D96-8A689A5F999A}" type="presParOf" srcId="{F62316DE-B604-4811-843B-85F7D876A947}" destId="{E691F85D-10D2-4E75-B0B5-283B7F012675}" srcOrd="1" destOrd="0" presId="urn:microsoft.com/office/officeart/2008/layout/SquareAccentList"/>
    <dgm:cxn modelId="{96C49C04-A4D3-4C95-871F-E49A0375DDB2}" type="presParOf" srcId="{F62316DE-B604-4811-843B-85F7D876A947}" destId="{A2A4CA33-F455-4925-981F-A88A086703C8}" srcOrd="2" destOrd="0" presId="urn:microsoft.com/office/officeart/2008/layout/SquareAccentList"/>
    <dgm:cxn modelId="{C7ADE094-C5E4-4159-A356-5D14A0B840FE}" type="presParOf" srcId="{C5033419-F35C-4CB7-836C-73EC731F39B5}" destId="{1BAB4BE1-0845-455D-9858-E31D85174933}" srcOrd="1" destOrd="0" presId="urn:microsoft.com/office/officeart/2008/layout/SquareAccentList"/>
    <dgm:cxn modelId="{B033FE76-B0C7-4C9D-8299-1877AD081601}" type="presParOf" srcId="{1BAB4BE1-0845-455D-9858-E31D85174933}" destId="{5BFD08D0-5BA9-46C1-8371-B1A37201D569}" srcOrd="0" destOrd="0" presId="urn:microsoft.com/office/officeart/2008/layout/SquareAccentList"/>
    <dgm:cxn modelId="{16939A81-CA4B-4A14-930A-D182ED85A0CA}" type="presParOf" srcId="{5BFD08D0-5BA9-46C1-8371-B1A37201D569}" destId="{F8350B78-B020-421D-8899-DFC7ECD0EEEE}" srcOrd="0" destOrd="0" presId="urn:microsoft.com/office/officeart/2008/layout/SquareAccentList"/>
    <dgm:cxn modelId="{71AC7340-4D0A-4FF7-9C4A-377547929A8D}" type="presParOf" srcId="{5BFD08D0-5BA9-46C1-8371-B1A37201D569}" destId="{A3228140-3985-4C28-820C-C128DF47C40B}" srcOrd="1" destOrd="0" presId="urn:microsoft.com/office/officeart/2008/layout/SquareAccentList"/>
    <dgm:cxn modelId="{57B68023-4D1A-4B6A-A696-FE3C80CCC76B}" type="presParOf" srcId="{1E87F212-F1FD-4A3F-8F90-0ED36F424A2F}" destId="{3A83139B-017E-48C1-AD6C-AAEFEF8A9C43}" srcOrd="1" destOrd="0" presId="urn:microsoft.com/office/officeart/2008/layout/SquareAccentList"/>
    <dgm:cxn modelId="{1B66136E-E3AE-4C57-BE38-C7F6EADFA6CF}" type="presParOf" srcId="{3A83139B-017E-48C1-AD6C-AAEFEF8A9C43}" destId="{21805E46-1621-48C3-AE2F-7D5B186D895E}" srcOrd="0" destOrd="0" presId="urn:microsoft.com/office/officeart/2008/layout/SquareAccentList"/>
    <dgm:cxn modelId="{10B43D9E-F81A-4D50-86FC-B0E868A17EE7}" type="presParOf" srcId="{21805E46-1621-48C3-AE2F-7D5B186D895E}" destId="{DB41ADEF-4B4E-45A3-AE00-C16C3319FEFC}" srcOrd="0" destOrd="0" presId="urn:microsoft.com/office/officeart/2008/layout/SquareAccentList"/>
    <dgm:cxn modelId="{4E1F5353-2DF7-445A-8F4A-A3BBA2B29D61}" type="presParOf" srcId="{21805E46-1621-48C3-AE2F-7D5B186D895E}" destId="{1617EACC-AD9B-456B-90A3-DC92D1E34F19}" srcOrd="1" destOrd="0" presId="urn:microsoft.com/office/officeart/2008/layout/SquareAccentList"/>
    <dgm:cxn modelId="{180D90CF-D98E-476D-8984-279212BF6267}" type="presParOf" srcId="{21805E46-1621-48C3-AE2F-7D5B186D895E}" destId="{B2AD87B3-930D-493A-85AE-60CEEADD1703}" srcOrd="2" destOrd="0" presId="urn:microsoft.com/office/officeart/2008/layout/SquareAccentList"/>
    <dgm:cxn modelId="{13127989-E79E-447F-8505-F97F6AED18F8}" type="presParOf" srcId="{3A83139B-017E-48C1-AD6C-AAEFEF8A9C43}" destId="{D849A27B-C09A-41C3-8D0F-420026D21EAC}" srcOrd="1" destOrd="0" presId="urn:microsoft.com/office/officeart/2008/layout/SquareAccentList"/>
    <dgm:cxn modelId="{19845D75-CFDF-4A15-8424-75C781E95D2E}" type="presParOf" srcId="{D849A27B-C09A-41C3-8D0F-420026D21EAC}" destId="{4D2D8A55-FDB4-4F83-8283-AD45D46D7BBA}" srcOrd="0" destOrd="0" presId="urn:microsoft.com/office/officeart/2008/layout/SquareAccentList"/>
    <dgm:cxn modelId="{6CF88F2F-1BC9-4B2F-BB47-B9EB59035D7B}" type="presParOf" srcId="{4D2D8A55-FDB4-4F83-8283-AD45D46D7BBA}" destId="{E585A9B2-785B-4350-A4B9-EEB9052FE049}" srcOrd="0" destOrd="0" presId="urn:microsoft.com/office/officeart/2008/layout/SquareAccentList"/>
    <dgm:cxn modelId="{65590D04-A04D-4BD0-B1EB-BE5EBF56D06B}" type="presParOf" srcId="{4D2D8A55-FDB4-4F83-8283-AD45D46D7BBA}" destId="{D9AD1583-26CE-4DA7-9193-10659EC56A1C}" srcOrd="1" destOrd="0" presId="urn:microsoft.com/office/officeart/2008/layout/SquareAccent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5E1668-ECED-44F5-B8B7-A53C32BBD373}"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endParaRPr lang="es-PA"/>
        </a:p>
      </dgm:t>
    </dgm:pt>
    <dgm:pt modelId="{782E85F7-7C54-4BC6-BAF8-0C2C94B55E03}">
      <dgm:prSet phldrT="[Texto]" custT="1"/>
      <dgm:spPr/>
      <dgm:t>
        <a:bodyPr/>
        <a:lstStyle/>
        <a:p>
          <a:r>
            <a:rPr lang="es-PA" sz="3200" dirty="0"/>
            <a:t>Actual</a:t>
          </a:r>
        </a:p>
      </dgm:t>
    </dgm:pt>
    <dgm:pt modelId="{8B606244-B5C9-48E0-B62D-22A25A5A46C5}" type="parTrans" cxnId="{4E8F5DCD-EB57-4C89-9882-FB529DEF0D84}">
      <dgm:prSet/>
      <dgm:spPr/>
      <dgm:t>
        <a:bodyPr/>
        <a:lstStyle/>
        <a:p>
          <a:endParaRPr lang="es-PA"/>
        </a:p>
      </dgm:t>
    </dgm:pt>
    <dgm:pt modelId="{7CFAF981-A153-4A53-9B56-A71DC6FDCEF6}" type="sibTrans" cxnId="{4E8F5DCD-EB57-4C89-9882-FB529DEF0D84}">
      <dgm:prSet/>
      <dgm:spPr/>
      <dgm:t>
        <a:bodyPr/>
        <a:lstStyle/>
        <a:p>
          <a:endParaRPr lang="es-PA"/>
        </a:p>
      </dgm:t>
    </dgm:pt>
    <dgm:pt modelId="{16663E11-48E0-492C-8E59-D06EBA495389}">
      <dgm:prSet phldrT="[Texto]" custT="1"/>
      <dgm:spPr/>
      <dgm:t>
        <a:bodyPr/>
        <a:lstStyle/>
        <a:p>
          <a:r>
            <a:rPr lang="es-ES" sz="1400" dirty="0">
              <a:solidFill>
                <a:schemeClr val="tx1">
                  <a:lumMod val="75000"/>
                  <a:lumOff val="25000"/>
                </a:schemeClr>
              </a:solidFill>
            </a:rPr>
            <a:t>se solicita mejora de las propuestas y en caso de un segundo empate se procede con sorteo.</a:t>
          </a:r>
          <a:endParaRPr lang="es-PA" sz="1400" dirty="0"/>
        </a:p>
      </dgm:t>
    </dgm:pt>
    <dgm:pt modelId="{BA7FC0BF-F332-4373-A825-BD8D68B81971}" type="parTrans" cxnId="{FFCC007D-464E-4B60-8C29-39CD35D91A71}">
      <dgm:prSet/>
      <dgm:spPr/>
      <dgm:t>
        <a:bodyPr/>
        <a:lstStyle/>
        <a:p>
          <a:endParaRPr lang="es-PA"/>
        </a:p>
      </dgm:t>
    </dgm:pt>
    <dgm:pt modelId="{B7D7A376-D8A2-4747-B1E9-4313FF05ED65}" type="sibTrans" cxnId="{FFCC007D-464E-4B60-8C29-39CD35D91A71}">
      <dgm:prSet/>
      <dgm:spPr/>
      <dgm:t>
        <a:bodyPr/>
        <a:lstStyle/>
        <a:p>
          <a:endParaRPr lang="es-PA"/>
        </a:p>
      </dgm:t>
    </dgm:pt>
    <dgm:pt modelId="{68AA7427-C79B-4B18-AFA8-523B74243E40}">
      <dgm:prSet phldrT="[Texto]" custT="1"/>
      <dgm:spPr/>
      <dgm:t>
        <a:bodyPr/>
        <a:lstStyle/>
        <a:p>
          <a:r>
            <a:rPr lang="es-PA" sz="3200" dirty="0"/>
            <a:t>Propuesto</a:t>
          </a:r>
        </a:p>
      </dgm:t>
    </dgm:pt>
    <dgm:pt modelId="{9DABD522-C7D9-4849-BC13-B95421690F31}" type="parTrans" cxnId="{258304B8-5B8C-4377-A601-2E232426EFF2}">
      <dgm:prSet/>
      <dgm:spPr/>
      <dgm:t>
        <a:bodyPr/>
        <a:lstStyle/>
        <a:p>
          <a:endParaRPr lang="es-PA"/>
        </a:p>
      </dgm:t>
    </dgm:pt>
    <dgm:pt modelId="{FEDB3D02-E557-485D-BFFC-32F0E77A2D91}" type="sibTrans" cxnId="{258304B8-5B8C-4377-A601-2E232426EFF2}">
      <dgm:prSet/>
      <dgm:spPr/>
      <dgm:t>
        <a:bodyPr/>
        <a:lstStyle/>
        <a:p>
          <a:endParaRPr lang="es-PA"/>
        </a:p>
      </dgm:t>
    </dgm:pt>
    <dgm:pt modelId="{BDE65D7D-ED5E-4AD5-BE4C-12ED517733BF}">
      <dgm:prSet phldrT="[Texto]" custT="1"/>
      <dgm:spPr/>
      <dgm:t>
        <a:bodyPr/>
        <a:lstStyle/>
        <a:p>
          <a:pPr algn="just"/>
          <a:r>
            <a:rPr lang="es-ES" sz="1200" dirty="0">
              <a:solidFill>
                <a:schemeClr val="tx1"/>
              </a:solidFill>
            </a:rPr>
            <a:t>Si el Gestor identifica que existen dos o más ofertas idénticas (precio, volúmenes ofertados, flexibilidad, </a:t>
          </a:r>
          <a:r>
            <a:rPr lang="es-ES" sz="1200" dirty="0" err="1">
              <a:solidFill>
                <a:schemeClr val="tx1"/>
              </a:solidFill>
            </a:rPr>
            <a:t>faju</a:t>
          </a:r>
          <a:r>
            <a:rPr lang="es-ES" sz="1200" dirty="0">
              <a:solidFill>
                <a:schemeClr val="tx1"/>
              </a:solidFill>
            </a:rPr>
            <a:t>, perfil ofertado) y que el modelo de evaluación favoreció a una oferta por encima de otra, ordenará desde la adjudicación con mayor potencia y/o energía, hasta la adjudicación con menor potencia y/o energía, y asignará mediante un mecanismo de sorteo aleatorio cuál de las ofertas debe respaldar cada una de las adjudicaciones. El mecanismo de sorteo aleatorio debe estar previamente definido en los Documentos de Licitación. El Gestor debe informar de esta situación a los proponentes involucrados y el sorteo debe ser realizado con la presencia de los mismos. </a:t>
          </a:r>
          <a:endParaRPr lang="es-PA" sz="1200" dirty="0">
            <a:solidFill>
              <a:schemeClr val="tx1"/>
            </a:solidFill>
          </a:endParaRPr>
        </a:p>
      </dgm:t>
    </dgm:pt>
    <dgm:pt modelId="{C0AEC621-9F25-4121-8779-3E16D10210DC}" type="parTrans" cxnId="{AFC591C4-3358-45AE-95A7-709E3F2C76D6}">
      <dgm:prSet/>
      <dgm:spPr/>
      <dgm:t>
        <a:bodyPr/>
        <a:lstStyle/>
        <a:p>
          <a:endParaRPr lang="es-PA"/>
        </a:p>
      </dgm:t>
    </dgm:pt>
    <dgm:pt modelId="{61099F6C-9143-467E-99EB-24B3B595F5B5}" type="sibTrans" cxnId="{AFC591C4-3358-45AE-95A7-709E3F2C76D6}">
      <dgm:prSet/>
      <dgm:spPr/>
      <dgm:t>
        <a:bodyPr/>
        <a:lstStyle/>
        <a:p>
          <a:endParaRPr lang="es-PA"/>
        </a:p>
      </dgm:t>
    </dgm:pt>
    <dgm:pt modelId="{1E87F212-F1FD-4A3F-8F90-0ED36F424A2F}" type="pres">
      <dgm:prSet presAssocID="{455E1668-ECED-44F5-B8B7-A53C32BBD373}" presName="layout" presStyleCnt="0">
        <dgm:presLayoutVars>
          <dgm:chMax/>
          <dgm:chPref/>
          <dgm:dir/>
          <dgm:resizeHandles/>
        </dgm:presLayoutVars>
      </dgm:prSet>
      <dgm:spPr/>
      <dgm:t>
        <a:bodyPr/>
        <a:lstStyle/>
        <a:p>
          <a:endParaRPr lang="es-PA"/>
        </a:p>
      </dgm:t>
    </dgm:pt>
    <dgm:pt modelId="{C5033419-F35C-4CB7-836C-73EC731F39B5}" type="pres">
      <dgm:prSet presAssocID="{782E85F7-7C54-4BC6-BAF8-0C2C94B55E03}" presName="root" presStyleCnt="0">
        <dgm:presLayoutVars>
          <dgm:chMax/>
          <dgm:chPref/>
        </dgm:presLayoutVars>
      </dgm:prSet>
      <dgm:spPr/>
    </dgm:pt>
    <dgm:pt modelId="{F62316DE-B604-4811-843B-85F7D876A947}" type="pres">
      <dgm:prSet presAssocID="{782E85F7-7C54-4BC6-BAF8-0C2C94B55E03}" presName="rootComposite" presStyleCnt="0">
        <dgm:presLayoutVars/>
      </dgm:prSet>
      <dgm:spPr/>
    </dgm:pt>
    <dgm:pt modelId="{2CC4BDDE-DA02-45AE-A136-3C213E4A3E2C}" type="pres">
      <dgm:prSet presAssocID="{782E85F7-7C54-4BC6-BAF8-0C2C94B55E03}" presName="ParentAccent" presStyleLbl="alignNode1" presStyleIdx="0" presStyleCnt="2"/>
      <dgm:spPr/>
    </dgm:pt>
    <dgm:pt modelId="{E691F85D-10D2-4E75-B0B5-283B7F012675}" type="pres">
      <dgm:prSet presAssocID="{782E85F7-7C54-4BC6-BAF8-0C2C94B55E03}" presName="ParentSmallAccent" presStyleLbl="fgAcc1" presStyleIdx="0" presStyleCnt="2"/>
      <dgm:spPr/>
    </dgm:pt>
    <dgm:pt modelId="{A2A4CA33-F455-4925-981F-A88A086703C8}" type="pres">
      <dgm:prSet presAssocID="{782E85F7-7C54-4BC6-BAF8-0C2C94B55E03}" presName="Parent" presStyleLbl="revTx" presStyleIdx="0" presStyleCnt="4">
        <dgm:presLayoutVars>
          <dgm:chMax/>
          <dgm:chPref val="4"/>
          <dgm:bulletEnabled val="1"/>
        </dgm:presLayoutVars>
      </dgm:prSet>
      <dgm:spPr/>
      <dgm:t>
        <a:bodyPr/>
        <a:lstStyle/>
        <a:p>
          <a:endParaRPr lang="es-PA"/>
        </a:p>
      </dgm:t>
    </dgm:pt>
    <dgm:pt modelId="{1BAB4BE1-0845-455D-9858-E31D85174933}" type="pres">
      <dgm:prSet presAssocID="{782E85F7-7C54-4BC6-BAF8-0C2C94B55E03}" presName="childShape" presStyleCnt="0">
        <dgm:presLayoutVars>
          <dgm:chMax val="0"/>
          <dgm:chPref val="0"/>
        </dgm:presLayoutVars>
      </dgm:prSet>
      <dgm:spPr/>
    </dgm:pt>
    <dgm:pt modelId="{5BFD08D0-5BA9-46C1-8371-B1A37201D569}" type="pres">
      <dgm:prSet presAssocID="{16663E11-48E0-492C-8E59-D06EBA495389}" presName="childComposite" presStyleCnt="0">
        <dgm:presLayoutVars>
          <dgm:chMax val="0"/>
          <dgm:chPref val="0"/>
        </dgm:presLayoutVars>
      </dgm:prSet>
      <dgm:spPr/>
    </dgm:pt>
    <dgm:pt modelId="{F8350B78-B020-421D-8899-DFC7ECD0EEEE}" type="pres">
      <dgm:prSet presAssocID="{16663E11-48E0-492C-8E59-D06EBA495389}" presName="ChildAccent" presStyleLbl="solidFgAcc1" presStyleIdx="0" presStyleCnt="2"/>
      <dgm:spPr/>
    </dgm:pt>
    <dgm:pt modelId="{A3228140-3985-4C28-820C-C128DF47C40B}" type="pres">
      <dgm:prSet presAssocID="{16663E11-48E0-492C-8E59-D06EBA495389}" presName="Child" presStyleLbl="revTx" presStyleIdx="1" presStyleCnt="4">
        <dgm:presLayoutVars>
          <dgm:chMax val="0"/>
          <dgm:chPref val="0"/>
          <dgm:bulletEnabled val="1"/>
        </dgm:presLayoutVars>
      </dgm:prSet>
      <dgm:spPr/>
      <dgm:t>
        <a:bodyPr/>
        <a:lstStyle/>
        <a:p>
          <a:endParaRPr lang="es-PA"/>
        </a:p>
      </dgm:t>
    </dgm:pt>
    <dgm:pt modelId="{3A83139B-017E-48C1-AD6C-AAEFEF8A9C43}" type="pres">
      <dgm:prSet presAssocID="{68AA7427-C79B-4B18-AFA8-523B74243E40}" presName="root" presStyleCnt="0">
        <dgm:presLayoutVars>
          <dgm:chMax/>
          <dgm:chPref/>
        </dgm:presLayoutVars>
      </dgm:prSet>
      <dgm:spPr/>
    </dgm:pt>
    <dgm:pt modelId="{21805E46-1621-48C3-AE2F-7D5B186D895E}" type="pres">
      <dgm:prSet presAssocID="{68AA7427-C79B-4B18-AFA8-523B74243E40}" presName="rootComposite" presStyleCnt="0">
        <dgm:presLayoutVars/>
      </dgm:prSet>
      <dgm:spPr/>
    </dgm:pt>
    <dgm:pt modelId="{DB41ADEF-4B4E-45A3-AE00-C16C3319FEFC}" type="pres">
      <dgm:prSet presAssocID="{68AA7427-C79B-4B18-AFA8-523B74243E40}" presName="ParentAccent" presStyleLbl="alignNode1" presStyleIdx="1" presStyleCnt="2"/>
      <dgm:spPr/>
    </dgm:pt>
    <dgm:pt modelId="{1617EACC-AD9B-456B-90A3-DC92D1E34F19}" type="pres">
      <dgm:prSet presAssocID="{68AA7427-C79B-4B18-AFA8-523B74243E40}" presName="ParentSmallAccent" presStyleLbl="fgAcc1" presStyleIdx="1" presStyleCnt="2"/>
      <dgm:spPr/>
    </dgm:pt>
    <dgm:pt modelId="{B2AD87B3-930D-493A-85AE-60CEEADD1703}" type="pres">
      <dgm:prSet presAssocID="{68AA7427-C79B-4B18-AFA8-523B74243E40}" presName="Parent" presStyleLbl="revTx" presStyleIdx="2" presStyleCnt="4">
        <dgm:presLayoutVars>
          <dgm:chMax/>
          <dgm:chPref val="4"/>
          <dgm:bulletEnabled val="1"/>
        </dgm:presLayoutVars>
      </dgm:prSet>
      <dgm:spPr/>
      <dgm:t>
        <a:bodyPr/>
        <a:lstStyle/>
        <a:p>
          <a:endParaRPr lang="es-PA"/>
        </a:p>
      </dgm:t>
    </dgm:pt>
    <dgm:pt modelId="{D849A27B-C09A-41C3-8D0F-420026D21EAC}" type="pres">
      <dgm:prSet presAssocID="{68AA7427-C79B-4B18-AFA8-523B74243E40}" presName="childShape" presStyleCnt="0">
        <dgm:presLayoutVars>
          <dgm:chMax val="0"/>
          <dgm:chPref val="0"/>
        </dgm:presLayoutVars>
      </dgm:prSet>
      <dgm:spPr/>
    </dgm:pt>
    <dgm:pt modelId="{4D2D8A55-FDB4-4F83-8283-AD45D46D7BBA}" type="pres">
      <dgm:prSet presAssocID="{BDE65D7D-ED5E-4AD5-BE4C-12ED517733BF}" presName="childComposite" presStyleCnt="0">
        <dgm:presLayoutVars>
          <dgm:chMax val="0"/>
          <dgm:chPref val="0"/>
        </dgm:presLayoutVars>
      </dgm:prSet>
      <dgm:spPr/>
    </dgm:pt>
    <dgm:pt modelId="{E585A9B2-785B-4350-A4B9-EEB9052FE049}" type="pres">
      <dgm:prSet presAssocID="{BDE65D7D-ED5E-4AD5-BE4C-12ED517733BF}" presName="ChildAccent" presStyleLbl="solidFgAcc1" presStyleIdx="1" presStyleCnt="2"/>
      <dgm:spPr/>
    </dgm:pt>
    <dgm:pt modelId="{D9AD1583-26CE-4DA7-9193-10659EC56A1C}" type="pres">
      <dgm:prSet presAssocID="{BDE65D7D-ED5E-4AD5-BE4C-12ED517733BF}" presName="Child" presStyleLbl="revTx" presStyleIdx="3" presStyleCnt="4" custScaleY="234553">
        <dgm:presLayoutVars>
          <dgm:chMax val="0"/>
          <dgm:chPref val="0"/>
          <dgm:bulletEnabled val="1"/>
        </dgm:presLayoutVars>
      </dgm:prSet>
      <dgm:spPr/>
      <dgm:t>
        <a:bodyPr/>
        <a:lstStyle/>
        <a:p>
          <a:endParaRPr lang="es-PA"/>
        </a:p>
      </dgm:t>
    </dgm:pt>
  </dgm:ptLst>
  <dgm:cxnLst>
    <dgm:cxn modelId="{3A84E536-4CC4-4046-AC8A-81417B88FB40}" type="presOf" srcId="{BDE65D7D-ED5E-4AD5-BE4C-12ED517733BF}" destId="{D9AD1583-26CE-4DA7-9193-10659EC56A1C}" srcOrd="0" destOrd="0" presId="urn:microsoft.com/office/officeart/2008/layout/SquareAccentList"/>
    <dgm:cxn modelId="{9675EF62-05EA-483F-8E2B-A0A79469EE9D}" type="presOf" srcId="{455E1668-ECED-44F5-B8B7-A53C32BBD373}" destId="{1E87F212-F1FD-4A3F-8F90-0ED36F424A2F}" srcOrd="0" destOrd="0" presId="urn:microsoft.com/office/officeart/2008/layout/SquareAccentList"/>
    <dgm:cxn modelId="{5D1406FF-4407-4DC9-979C-CBFCC2CC06BC}" type="presOf" srcId="{16663E11-48E0-492C-8E59-D06EBA495389}" destId="{A3228140-3985-4C28-820C-C128DF47C40B}" srcOrd="0" destOrd="0" presId="urn:microsoft.com/office/officeart/2008/layout/SquareAccentList"/>
    <dgm:cxn modelId="{4E8F5DCD-EB57-4C89-9882-FB529DEF0D84}" srcId="{455E1668-ECED-44F5-B8B7-A53C32BBD373}" destId="{782E85F7-7C54-4BC6-BAF8-0C2C94B55E03}" srcOrd="0" destOrd="0" parTransId="{8B606244-B5C9-48E0-B62D-22A25A5A46C5}" sibTransId="{7CFAF981-A153-4A53-9B56-A71DC6FDCEF6}"/>
    <dgm:cxn modelId="{C72BB9D3-708F-472E-830B-032005EFDEAF}" type="presOf" srcId="{782E85F7-7C54-4BC6-BAF8-0C2C94B55E03}" destId="{A2A4CA33-F455-4925-981F-A88A086703C8}" srcOrd="0" destOrd="0" presId="urn:microsoft.com/office/officeart/2008/layout/SquareAccentList"/>
    <dgm:cxn modelId="{794EDED3-2FB4-49B7-AB23-321C17EDB94E}" type="presOf" srcId="{68AA7427-C79B-4B18-AFA8-523B74243E40}" destId="{B2AD87B3-930D-493A-85AE-60CEEADD1703}" srcOrd="0" destOrd="0" presId="urn:microsoft.com/office/officeart/2008/layout/SquareAccentList"/>
    <dgm:cxn modelId="{258304B8-5B8C-4377-A601-2E232426EFF2}" srcId="{455E1668-ECED-44F5-B8B7-A53C32BBD373}" destId="{68AA7427-C79B-4B18-AFA8-523B74243E40}" srcOrd="1" destOrd="0" parTransId="{9DABD522-C7D9-4849-BC13-B95421690F31}" sibTransId="{FEDB3D02-E557-485D-BFFC-32F0E77A2D91}"/>
    <dgm:cxn modelId="{FFCC007D-464E-4B60-8C29-39CD35D91A71}" srcId="{782E85F7-7C54-4BC6-BAF8-0C2C94B55E03}" destId="{16663E11-48E0-492C-8E59-D06EBA495389}" srcOrd="0" destOrd="0" parTransId="{BA7FC0BF-F332-4373-A825-BD8D68B81971}" sibTransId="{B7D7A376-D8A2-4747-B1E9-4313FF05ED65}"/>
    <dgm:cxn modelId="{AFC591C4-3358-45AE-95A7-709E3F2C76D6}" srcId="{68AA7427-C79B-4B18-AFA8-523B74243E40}" destId="{BDE65D7D-ED5E-4AD5-BE4C-12ED517733BF}" srcOrd="0" destOrd="0" parTransId="{C0AEC621-9F25-4121-8779-3E16D10210DC}" sibTransId="{61099F6C-9143-467E-99EB-24B3B595F5B5}"/>
    <dgm:cxn modelId="{BB459C7B-8382-40D9-AE0F-B6A281D8D3A8}" type="presParOf" srcId="{1E87F212-F1FD-4A3F-8F90-0ED36F424A2F}" destId="{C5033419-F35C-4CB7-836C-73EC731F39B5}" srcOrd="0" destOrd="0" presId="urn:microsoft.com/office/officeart/2008/layout/SquareAccentList"/>
    <dgm:cxn modelId="{AF7F2784-FCA3-44BE-9025-63A855AEB9DC}" type="presParOf" srcId="{C5033419-F35C-4CB7-836C-73EC731F39B5}" destId="{F62316DE-B604-4811-843B-85F7D876A947}" srcOrd="0" destOrd="0" presId="urn:microsoft.com/office/officeart/2008/layout/SquareAccentList"/>
    <dgm:cxn modelId="{12791640-B82E-4DA9-B81C-2F9B3701EA38}" type="presParOf" srcId="{F62316DE-B604-4811-843B-85F7D876A947}" destId="{2CC4BDDE-DA02-45AE-A136-3C213E4A3E2C}" srcOrd="0" destOrd="0" presId="urn:microsoft.com/office/officeart/2008/layout/SquareAccentList"/>
    <dgm:cxn modelId="{25978E7D-5749-401E-A772-A12D0E1F16C0}" type="presParOf" srcId="{F62316DE-B604-4811-843B-85F7D876A947}" destId="{E691F85D-10D2-4E75-B0B5-283B7F012675}" srcOrd="1" destOrd="0" presId="urn:microsoft.com/office/officeart/2008/layout/SquareAccentList"/>
    <dgm:cxn modelId="{47176B19-BEC8-4012-95FC-B248B5E538FB}" type="presParOf" srcId="{F62316DE-B604-4811-843B-85F7D876A947}" destId="{A2A4CA33-F455-4925-981F-A88A086703C8}" srcOrd="2" destOrd="0" presId="urn:microsoft.com/office/officeart/2008/layout/SquareAccentList"/>
    <dgm:cxn modelId="{83E4BFCA-A08C-4858-B8FA-6A8F2165F54D}" type="presParOf" srcId="{C5033419-F35C-4CB7-836C-73EC731F39B5}" destId="{1BAB4BE1-0845-455D-9858-E31D85174933}" srcOrd="1" destOrd="0" presId="urn:microsoft.com/office/officeart/2008/layout/SquareAccentList"/>
    <dgm:cxn modelId="{099A9F1B-E2BD-43D7-9616-732612462BCC}" type="presParOf" srcId="{1BAB4BE1-0845-455D-9858-E31D85174933}" destId="{5BFD08D0-5BA9-46C1-8371-B1A37201D569}" srcOrd="0" destOrd="0" presId="urn:microsoft.com/office/officeart/2008/layout/SquareAccentList"/>
    <dgm:cxn modelId="{DBE47E85-5D4D-4573-949F-AF4410D2E1EF}" type="presParOf" srcId="{5BFD08D0-5BA9-46C1-8371-B1A37201D569}" destId="{F8350B78-B020-421D-8899-DFC7ECD0EEEE}" srcOrd="0" destOrd="0" presId="urn:microsoft.com/office/officeart/2008/layout/SquareAccentList"/>
    <dgm:cxn modelId="{E78D28D9-F5FE-4C5A-A2E9-57CADE38EB2C}" type="presParOf" srcId="{5BFD08D0-5BA9-46C1-8371-B1A37201D569}" destId="{A3228140-3985-4C28-820C-C128DF47C40B}" srcOrd="1" destOrd="0" presId="urn:microsoft.com/office/officeart/2008/layout/SquareAccentList"/>
    <dgm:cxn modelId="{25E2C2FA-EE92-446F-9BB1-E939E6FF42D0}" type="presParOf" srcId="{1E87F212-F1FD-4A3F-8F90-0ED36F424A2F}" destId="{3A83139B-017E-48C1-AD6C-AAEFEF8A9C43}" srcOrd="1" destOrd="0" presId="urn:microsoft.com/office/officeart/2008/layout/SquareAccentList"/>
    <dgm:cxn modelId="{238117EE-3A52-4828-9AB2-F70F9650A240}" type="presParOf" srcId="{3A83139B-017E-48C1-AD6C-AAEFEF8A9C43}" destId="{21805E46-1621-48C3-AE2F-7D5B186D895E}" srcOrd="0" destOrd="0" presId="urn:microsoft.com/office/officeart/2008/layout/SquareAccentList"/>
    <dgm:cxn modelId="{5C3E837B-7360-497B-8538-654493B83481}" type="presParOf" srcId="{21805E46-1621-48C3-AE2F-7D5B186D895E}" destId="{DB41ADEF-4B4E-45A3-AE00-C16C3319FEFC}" srcOrd="0" destOrd="0" presId="urn:microsoft.com/office/officeart/2008/layout/SquareAccentList"/>
    <dgm:cxn modelId="{B5BFF903-F9CA-42C9-849A-40640C0847BC}" type="presParOf" srcId="{21805E46-1621-48C3-AE2F-7D5B186D895E}" destId="{1617EACC-AD9B-456B-90A3-DC92D1E34F19}" srcOrd="1" destOrd="0" presId="urn:microsoft.com/office/officeart/2008/layout/SquareAccentList"/>
    <dgm:cxn modelId="{573D9263-ACBF-46B9-A9CE-9171BE30CCD7}" type="presParOf" srcId="{21805E46-1621-48C3-AE2F-7D5B186D895E}" destId="{B2AD87B3-930D-493A-85AE-60CEEADD1703}" srcOrd="2" destOrd="0" presId="urn:microsoft.com/office/officeart/2008/layout/SquareAccentList"/>
    <dgm:cxn modelId="{354B16FE-02EA-4E3A-8548-611C1331D3E3}" type="presParOf" srcId="{3A83139B-017E-48C1-AD6C-AAEFEF8A9C43}" destId="{D849A27B-C09A-41C3-8D0F-420026D21EAC}" srcOrd="1" destOrd="0" presId="urn:microsoft.com/office/officeart/2008/layout/SquareAccentList"/>
    <dgm:cxn modelId="{A2725C44-5493-467E-A199-B1EF99DAC509}" type="presParOf" srcId="{D849A27B-C09A-41C3-8D0F-420026D21EAC}" destId="{4D2D8A55-FDB4-4F83-8283-AD45D46D7BBA}" srcOrd="0" destOrd="0" presId="urn:microsoft.com/office/officeart/2008/layout/SquareAccentList"/>
    <dgm:cxn modelId="{686C6F4E-0023-45D4-ACDC-A06024510D86}" type="presParOf" srcId="{4D2D8A55-FDB4-4F83-8283-AD45D46D7BBA}" destId="{E585A9B2-785B-4350-A4B9-EEB9052FE049}" srcOrd="0" destOrd="0" presId="urn:microsoft.com/office/officeart/2008/layout/SquareAccentList"/>
    <dgm:cxn modelId="{C12F972E-4588-4EE5-884F-4EE243C1790A}" type="presParOf" srcId="{4D2D8A55-FDB4-4F83-8283-AD45D46D7BBA}" destId="{D9AD1583-26CE-4DA7-9193-10659EC56A1C}" srcOrd="1" destOrd="0" presId="urn:microsoft.com/office/officeart/2008/layout/SquareAccent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5E1668-ECED-44F5-B8B7-A53C32BBD373}"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endParaRPr lang="es-PA"/>
        </a:p>
      </dgm:t>
    </dgm:pt>
    <dgm:pt modelId="{782E85F7-7C54-4BC6-BAF8-0C2C94B55E03}">
      <dgm:prSet phldrT="[Texto]" custT="1"/>
      <dgm:spPr/>
      <dgm:t>
        <a:bodyPr/>
        <a:lstStyle/>
        <a:p>
          <a:r>
            <a:rPr lang="es-PA" sz="3200" dirty="0"/>
            <a:t>Actual</a:t>
          </a:r>
        </a:p>
      </dgm:t>
    </dgm:pt>
    <dgm:pt modelId="{8B606244-B5C9-48E0-B62D-22A25A5A46C5}" type="parTrans" cxnId="{4E8F5DCD-EB57-4C89-9882-FB529DEF0D84}">
      <dgm:prSet/>
      <dgm:spPr/>
      <dgm:t>
        <a:bodyPr/>
        <a:lstStyle/>
        <a:p>
          <a:endParaRPr lang="es-PA"/>
        </a:p>
      </dgm:t>
    </dgm:pt>
    <dgm:pt modelId="{7CFAF981-A153-4A53-9B56-A71DC6FDCEF6}" type="sibTrans" cxnId="{4E8F5DCD-EB57-4C89-9882-FB529DEF0D84}">
      <dgm:prSet/>
      <dgm:spPr/>
      <dgm:t>
        <a:bodyPr/>
        <a:lstStyle/>
        <a:p>
          <a:endParaRPr lang="es-PA"/>
        </a:p>
      </dgm:t>
    </dgm:pt>
    <dgm:pt modelId="{16663E11-48E0-492C-8E59-D06EBA495389}">
      <dgm:prSet phldrT="[Texto]" custT="1"/>
      <dgm:spPr/>
      <dgm:t>
        <a:bodyPr/>
        <a:lstStyle/>
        <a:p>
          <a:r>
            <a:rPr lang="es-ES" sz="1400" dirty="0">
              <a:solidFill>
                <a:schemeClr val="tx1">
                  <a:lumMod val="75000"/>
                  <a:lumOff val="25000"/>
                </a:schemeClr>
              </a:solidFill>
            </a:rPr>
            <a:t>Se incluye una flexibilidad en % o la posibilidad de presentar ofertas escalonadas</a:t>
          </a:r>
          <a:endParaRPr lang="es-PA" sz="1400" dirty="0"/>
        </a:p>
      </dgm:t>
    </dgm:pt>
    <dgm:pt modelId="{BA7FC0BF-F332-4373-A825-BD8D68B81971}" type="parTrans" cxnId="{FFCC007D-464E-4B60-8C29-39CD35D91A71}">
      <dgm:prSet/>
      <dgm:spPr/>
      <dgm:t>
        <a:bodyPr/>
        <a:lstStyle/>
        <a:p>
          <a:endParaRPr lang="es-PA"/>
        </a:p>
      </dgm:t>
    </dgm:pt>
    <dgm:pt modelId="{B7D7A376-D8A2-4747-B1E9-4313FF05ED65}" type="sibTrans" cxnId="{FFCC007D-464E-4B60-8C29-39CD35D91A71}">
      <dgm:prSet/>
      <dgm:spPr/>
      <dgm:t>
        <a:bodyPr/>
        <a:lstStyle/>
        <a:p>
          <a:endParaRPr lang="es-PA"/>
        </a:p>
      </dgm:t>
    </dgm:pt>
    <dgm:pt modelId="{68AA7427-C79B-4B18-AFA8-523B74243E40}">
      <dgm:prSet phldrT="[Texto]" custT="1"/>
      <dgm:spPr/>
      <dgm:t>
        <a:bodyPr/>
        <a:lstStyle/>
        <a:p>
          <a:r>
            <a:rPr lang="es-PA" sz="3200" dirty="0"/>
            <a:t>Propuesto</a:t>
          </a:r>
        </a:p>
      </dgm:t>
    </dgm:pt>
    <dgm:pt modelId="{9DABD522-C7D9-4849-BC13-B95421690F31}" type="parTrans" cxnId="{258304B8-5B8C-4377-A601-2E232426EFF2}">
      <dgm:prSet/>
      <dgm:spPr/>
      <dgm:t>
        <a:bodyPr/>
        <a:lstStyle/>
        <a:p>
          <a:endParaRPr lang="es-PA"/>
        </a:p>
      </dgm:t>
    </dgm:pt>
    <dgm:pt modelId="{FEDB3D02-E557-485D-BFFC-32F0E77A2D91}" type="sibTrans" cxnId="{258304B8-5B8C-4377-A601-2E232426EFF2}">
      <dgm:prSet/>
      <dgm:spPr/>
      <dgm:t>
        <a:bodyPr/>
        <a:lstStyle/>
        <a:p>
          <a:endParaRPr lang="es-PA"/>
        </a:p>
      </dgm:t>
    </dgm:pt>
    <dgm:pt modelId="{BDE65D7D-ED5E-4AD5-BE4C-12ED517733BF}">
      <dgm:prSet phldrT="[Texto]" custT="1"/>
      <dgm:spPr/>
      <dgm:t>
        <a:bodyPr/>
        <a:lstStyle/>
        <a:p>
          <a:r>
            <a:rPr lang="es-ES" sz="1600" dirty="0">
              <a:solidFill>
                <a:schemeClr val="tx1"/>
              </a:solidFill>
            </a:rPr>
            <a:t>Opciones de flexibilidades por periodos ofertados (elegir algunos sí y otros no), y Flexibilidad en el volumen ofertado por periodo (con base a un porcentaje u ofertas escalonadas (2))</a:t>
          </a:r>
          <a:endParaRPr lang="es-PA" sz="1600" dirty="0">
            <a:solidFill>
              <a:schemeClr val="tx1"/>
            </a:solidFill>
          </a:endParaRPr>
        </a:p>
      </dgm:t>
    </dgm:pt>
    <dgm:pt modelId="{C0AEC621-9F25-4121-8779-3E16D10210DC}" type="parTrans" cxnId="{AFC591C4-3358-45AE-95A7-709E3F2C76D6}">
      <dgm:prSet/>
      <dgm:spPr/>
      <dgm:t>
        <a:bodyPr/>
        <a:lstStyle/>
        <a:p>
          <a:endParaRPr lang="es-PA"/>
        </a:p>
      </dgm:t>
    </dgm:pt>
    <dgm:pt modelId="{61099F6C-9143-467E-99EB-24B3B595F5B5}" type="sibTrans" cxnId="{AFC591C4-3358-45AE-95A7-709E3F2C76D6}">
      <dgm:prSet/>
      <dgm:spPr/>
      <dgm:t>
        <a:bodyPr/>
        <a:lstStyle/>
        <a:p>
          <a:endParaRPr lang="es-PA"/>
        </a:p>
      </dgm:t>
    </dgm:pt>
    <dgm:pt modelId="{1E87F212-F1FD-4A3F-8F90-0ED36F424A2F}" type="pres">
      <dgm:prSet presAssocID="{455E1668-ECED-44F5-B8B7-A53C32BBD373}" presName="layout" presStyleCnt="0">
        <dgm:presLayoutVars>
          <dgm:chMax/>
          <dgm:chPref/>
          <dgm:dir/>
          <dgm:resizeHandles/>
        </dgm:presLayoutVars>
      </dgm:prSet>
      <dgm:spPr/>
      <dgm:t>
        <a:bodyPr/>
        <a:lstStyle/>
        <a:p>
          <a:endParaRPr lang="es-PA"/>
        </a:p>
      </dgm:t>
    </dgm:pt>
    <dgm:pt modelId="{C5033419-F35C-4CB7-836C-73EC731F39B5}" type="pres">
      <dgm:prSet presAssocID="{782E85F7-7C54-4BC6-BAF8-0C2C94B55E03}" presName="root" presStyleCnt="0">
        <dgm:presLayoutVars>
          <dgm:chMax/>
          <dgm:chPref/>
        </dgm:presLayoutVars>
      </dgm:prSet>
      <dgm:spPr/>
    </dgm:pt>
    <dgm:pt modelId="{F62316DE-B604-4811-843B-85F7D876A947}" type="pres">
      <dgm:prSet presAssocID="{782E85F7-7C54-4BC6-BAF8-0C2C94B55E03}" presName="rootComposite" presStyleCnt="0">
        <dgm:presLayoutVars/>
      </dgm:prSet>
      <dgm:spPr/>
    </dgm:pt>
    <dgm:pt modelId="{2CC4BDDE-DA02-45AE-A136-3C213E4A3E2C}" type="pres">
      <dgm:prSet presAssocID="{782E85F7-7C54-4BC6-BAF8-0C2C94B55E03}" presName="ParentAccent" presStyleLbl="alignNode1" presStyleIdx="0" presStyleCnt="2"/>
      <dgm:spPr/>
    </dgm:pt>
    <dgm:pt modelId="{E691F85D-10D2-4E75-B0B5-283B7F012675}" type="pres">
      <dgm:prSet presAssocID="{782E85F7-7C54-4BC6-BAF8-0C2C94B55E03}" presName="ParentSmallAccent" presStyleLbl="fgAcc1" presStyleIdx="0" presStyleCnt="2"/>
      <dgm:spPr/>
    </dgm:pt>
    <dgm:pt modelId="{A2A4CA33-F455-4925-981F-A88A086703C8}" type="pres">
      <dgm:prSet presAssocID="{782E85F7-7C54-4BC6-BAF8-0C2C94B55E03}" presName="Parent" presStyleLbl="revTx" presStyleIdx="0" presStyleCnt="4">
        <dgm:presLayoutVars>
          <dgm:chMax/>
          <dgm:chPref val="4"/>
          <dgm:bulletEnabled val="1"/>
        </dgm:presLayoutVars>
      </dgm:prSet>
      <dgm:spPr/>
      <dgm:t>
        <a:bodyPr/>
        <a:lstStyle/>
        <a:p>
          <a:endParaRPr lang="es-PA"/>
        </a:p>
      </dgm:t>
    </dgm:pt>
    <dgm:pt modelId="{1BAB4BE1-0845-455D-9858-E31D85174933}" type="pres">
      <dgm:prSet presAssocID="{782E85F7-7C54-4BC6-BAF8-0C2C94B55E03}" presName="childShape" presStyleCnt="0">
        <dgm:presLayoutVars>
          <dgm:chMax val="0"/>
          <dgm:chPref val="0"/>
        </dgm:presLayoutVars>
      </dgm:prSet>
      <dgm:spPr/>
    </dgm:pt>
    <dgm:pt modelId="{5BFD08D0-5BA9-46C1-8371-B1A37201D569}" type="pres">
      <dgm:prSet presAssocID="{16663E11-48E0-492C-8E59-D06EBA495389}" presName="childComposite" presStyleCnt="0">
        <dgm:presLayoutVars>
          <dgm:chMax val="0"/>
          <dgm:chPref val="0"/>
        </dgm:presLayoutVars>
      </dgm:prSet>
      <dgm:spPr/>
    </dgm:pt>
    <dgm:pt modelId="{F8350B78-B020-421D-8899-DFC7ECD0EEEE}" type="pres">
      <dgm:prSet presAssocID="{16663E11-48E0-492C-8E59-D06EBA495389}" presName="ChildAccent" presStyleLbl="solidFgAcc1" presStyleIdx="0" presStyleCnt="2"/>
      <dgm:spPr/>
    </dgm:pt>
    <dgm:pt modelId="{A3228140-3985-4C28-820C-C128DF47C40B}" type="pres">
      <dgm:prSet presAssocID="{16663E11-48E0-492C-8E59-D06EBA495389}" presName="Child" presStyleLbl="revTx" presStyleIdx="1" presStyleCnt="4">
        <dgm:presLayoutVars>
          <dgm:chMax val="0"/>
          <dgm:chPref val="0"/>
          <dgm:bulletEnabled val="1"/>
        </dgm:presLayoutVars>
      </dgm:prSet>
      <dgm:spPr/>
      <dgm:t>
        <a:bodyPr/>
        <a:lstStyle/>
        <a:p>
          <a:endParaRPr lang="es-PA"/>
        </a:p>
      </dgm:t>
    </dgm:pt>
    <dgm:pt modelId="{3A83139B-017E-48C1-AD6C-AAEFEF8A9C43}" type="pres">
      <dgm:prSet presAssocID="{68AA7427-C79B-4B18-AFA8-523B74243E40}" presName="root" presStyleCnt="0">
        <dgm:presLayoutVars>
          <dgm:chMax/>
          <dgm:chPref/>
        </dgm:presLayoutVars>
      </dgm:prSet>
      <dgm:spPr/>
    </dgm:pt>
    <dgm:pt modelId="{21805E46-1621-48C3-AE2F-7D5B186D895E}" type="pres">
      <dgm:prSet presAssocID="{68AA7427-C79B-4B18-AFA8-523B74243E40}" presName="rootComposite" presStyleCnt="0">
        <dgm:presLayoutVars/>
      </dgm:prSet>
      <dgm:spPr/>
    </dgm:pt>
    <dgm:pt modelId="{DB41ADEF-4B4E-45A3-AE00-C16C3319FEFC}" type="pres">
      <dgm:prSet presAssocID="{68AA7427-C79B-4B18-AFA8-523B74243E40}" presName="ParentAccent" presStyleLbl="alignNode1" presStyleIdx="1" presStyleCnt="2"/>
      <dgm:spPr/>
    </dgm:pt>
    <dgm:pt modelId="{1617EACC-AD9B-456B-90A3-DC92D1E34F19}" type="pres">
      <dgm:prSet presAssocID="{68AA7427-C79B-4B18-AFA8-523B74243E40}" presName="ParentSmallAccent" presStyleLbl="fgAcc1" presStyleIdx="1" presStyleCnt="2"/>
      <dgm:spPr/>
    </dgm:pt>
    <dgm:pt modelId="{B2AD87B3-930D-493A-85AE-60CEEADD1703}" type="pres">
      <dgm:prSet presAssocID="{68AA7427-C79B-4B18-AFA8-523B74243E40}" presName="Parent" presStyleLbl="revTx" presStyleIdx="2" presStyleCnt="4">
        <dgm:presLayoutVars>
          <dgm:chMax/>
          <dgm:chPref val="4"/>
          <dgm:bulletEnabled val="1"/>
        </dgm:presLayoutVars>
      </dgm:prSet>
      <dgm:spPr/>
      <dgm:t>
        <a:bodyPr/>
        <a:lstStyle/>
        <a:p>
          <a:endParaRPr lang="es-PA"/>
        </a:p>
      </dgm:t>
    </dgm:pt>
    <dgm:pt modelId="{D849A27B-C09A-41C3-8D0F-420026D21EAC}" type="pres">
      <dgm:prSet presAssocID="{68AA7427-C79B-4B18-AFA8-523B74243E40}" presName="childShape" presStyleCnt="0">
        <dgm:presLayoutVars>
          <dgm:chMax val="0"/>
          <dgm:chPref val="0"/>
        </dgm:presLayoutVars>
      </dgm:prSet>
      <dgm:spPr/>
    </dgm:pt>
    <dgm:pt modelId="{4D2D8A55-FDB4-4F83-8283-AD45D46D7BBA}" type="pres">
      <dgm:prSet presAssocID="{BDE65D7D-ED5E-4AD5-BE4C-12ED517733BF}" presName="childComposite" presStyleCnt="0">
        <dgm:presLayoutVars>
          <dgm:chMax val="0"/>
          <dgm:chPref val="0"/>
        </dgm:presLayoutVars>
      </dgm:prSet>
      <dgm:spPr/>
    </dgm:pt>
    <dgm:pt modelId="{E585A9B2-785B-4350-A4B9-EEB9052FE049}" type="pres">
      <dgm:prSet presAssocID="{BDE65D7D-ED5E-4AD5-BE4C-12ED517733BF}" presName="ChildAccent" presStyleLbl="solidFgAcc1" presStyleIdx="1" presStyleCnt="2"/>
      <dgm:spPr/>
    </dgm:pt>
    <dgm:pt modelId="{D9AD1583-26CE-4DA7-9193-10659EC56A1C}" type="pres">
      <dgm:prSet presAssocID="{BDE65D7D-ED5E-4AD5-BE4C-12ED517733BF}" presName="Child" presStyleLbl="revTx" presStyleIdx="3" presStyleCnt="4" custScaleY="234553">
        <dgm:presLayoutVars>
          <dgm:chMax val="0"/>
          <dgm:chPref val="0"/>
          <dgm:bulletEnabled val="1"/>
        </dgm:presLayoutVars>
      </dgm:prSet>
      <dgm:spPr/>
      <dgm:t>
        <a:bodyPr/>
        <a:lstStyle/>
        <a:p>
          <a:endParaRPr lang="es-PA"/>
        </a:p>
      </dgm:t>
    </dgm:pt>
  </dgm:ptLst>
  <dgm:cxnLst>
    <dgm:cxn modelId="{6B9A798F-0C42-457E-B02A-5C748FFDFC37}" type="presOf" srcId="{16663E11-48E0-492C-8E59-D06EBA495389}" destId="{A3228140-3985-4C28-820C-C128DF47C40B}" srcOrd="0" destOrd="0" presId="urn:microsoft.com/office/officeart/2008/layout/SquareAccentList"/>
    <dgm:cxn modelId="{5B14C7ED-4178-4661-9AE0-2791F324896E}" type="presOf" srcId="{455E1668-ECED-44F5-B8B7-A53C32BBD373}" destId="{1E87F212-F1FD-4A3F-8F90-0ED36F424A2F}" srcOrd="0" destOrd="0" presId="urn:microsoft.com/office/officeart/2008/layout/SquareAccentList"/>
    <dgm:cxn modelId="{4A01027F-08BF-43DD-8DE6-D36CA90E3975}" type="presOf" srcId="{BDE65D7D-ED5E-4AD5-BE4C-12ED517733BF}" destId="{D9AD1583-26CE-4DA7-9193-10659EC56A1C}" srcOrd="0" destOrd="0" presId="urn:microsoft.com/office/officeart/2008/layout/SquareAccentList"/>
    <dgm:cxn modelId="{4E8F5DCD-EB57-4C89-9882-FB529DEF0D84}" srcId="{455E1668-ECED-44F5-B8B7-A53C32BBD373}" destId="{782E85F7-7C54-4BC6-BAF8-0C2C94B55E03}" srcOrd="0" destOrd="0" parTransId="{8B606244-B5C9-48E0-B62D-22A25A5A46C5}" sibTransId="{7CFAF981-A153-4A53-9B56-A71DC6FDCEF6}"/>
    <dgm:cxn modelId="{258304B8-5B8C-4377-A601-2E232426EFF2}" srcId="{455E1668-ECED-44F5-B8B7-A53C32BBD373}" destId="{68AA7427-C79B-4B18-AFA8-523B74243E40}" srcOrd="1" destOrd="0" parTransId="{9DABD522-C7D9-4849-BC13-B95421690F31}" sibTransId="{FEDB3D02-E557-485D-BFFC-32F0E77A2D91}"/>
    <dgm:cxn modelId="{FFCC007D-464E-4B60-8C29-39CD35D91A71}" srcId="{782E85F7-7C54-4BC6-BAF8-0C2C94B55E03}" destId="{16663E11-48E0-492C-8E59-D06EBA495389}" srcOrd="0" destOrd="0" parTransId="{BA7FC0BF-F332-4373-A825-BD8D68B81971}" sibTransId="{B7D7A376-D8A2-4747-B1E9-4313FF05ED65}"/>
    <dgm:cxn modelId="{AFC591C4-3358-45AE-95A7-709E3F2C76D6}" srcId="{68AA7427-C79B-4B18-AFA8-523B74243E40}" destId="{BDE65D7D-ED5E-4AD5-BE4C-12ED517733BF}" srcOrd="0" destOrd="0" parTransId="{C0AEC621-9F25-4121-8779-3E16D10210DC}" sibTransId="{61099F6C-9143-467E-99EB-24B3B595F5B5}"/>
    <dgm:cxn modelId="{98FE1913-C4EB-40FB-8B0B-701C8D2D7E46}" type="presOf" srcId="{782E85F7-7C54-4BC6-BAF8-0C2C94B55E03}" destId="{A2A4CA33-F455-4925-981F-A88A086703C8}" srcOrd="0" destOrd="0" presId="urn:microsoft.com/office/officeart/2008/layout/SquareAccentList"/>
    <dgm:cxn modelId="{3BABED59-CD31-4C00-B78B-CD6AD4FDC0C4}" type="presOf" srcId="{68AA7427-C79B-4B18-AFA8-523B74243E40}" destId="{B2AD87B3-930D-493A-85AE-60CEEADD1703}" srcOrd="0" destOrd="0" presId="urn:microsoft.com/office/officeart/2008/layout/SquareAccentList"/>
    <dgm:cxn modelId="{23BE68DB-B325-468D-97CB-1C4FF0979485}" type="presParOf" srcId="{1E87F212-F1FD-4A3F-8F90-0ED36F424A2F}" destId="{C5033419-F35C-4CB7-836C-73EC731F39B5}" srcOrd="0" destOrd="0" presId="urn:microsoft.com/office/officeart/2008/layout/SquareAccentList"/>
    <dgm:cxn modelId="{05E0DAC8-14C7-4281-89AA-7F9C9FAF8E95}" type="presParOf" srcId="{C5033419-F35C-4CB7-836C-73EC731F39B5}" destId="{F62316DE-B604-4811-843B-85F7D876A947}" srcOrd="0" destOrd="0" presId="urn:microsoft.com/office/officeart/2008/layout/SquareAccentList"/>
    <dgm:cxn modelId="{E168ECED-3F6A-4D7D-B6AA-8A37FD32EBAC}" type="presParOf" srcId="{F62316DE-B604-4811-843B-85F7D876A947}" destId="{2CC4BDDE-DA02-45AE-A136-3C213E4A3E2C}" srcOrd="0" destOrd="0" presId="urn:microsoft.com/office/officeart/2008/layout/SquareAccentList"/>
    <dgm:cxn modelId="{F7010BE5-7251-49D8-8325-559C4C766D1F}" type="presParOf" srcId="{F62316DE-B604-4811-843B-85F7D876A947}" destId="{E691F85D-10D2-4E75-B0B5-283B7F012675}" srcOrd="1" destOrd="0" presId="urn:microsoft.com/office/officeart/2008/layout/SquareAccentList"/>
    <dgm:cxn modelId="{3291C774-C58E-4963-B26B-8378EBFE27BD}" type="presParOf" srcId="{F62316DE-B604-4811-843B-85F7D876A947}" destId="{A2A4CA33-F455-4925-981F-A88A086703C8}" srcOrd="2" destOrd="0" presId="urn:microsoft.com/office/officeart/2008/layout/SquareAccentList"/>
    <dgm:cxn modelId="{29CF9F8B-09DF-429B-9F76-B73621B27718}" type="presParOf" srcId="{C5033419-F35C-4CB7-836C-73EC731F39B5}" destId="{1BAB4BE1-0845-455D-9858-E31D85174933}" srcOrd="1" destOrd="0" presId="urn:microsoft.com/office/officeart/2008/layout/SquareAccentList"/>
    <dgm:cxn modelId="{67362FCF-02FF-4D90-A5F3-3357A6D30425}" type="presParOf" srcId="{1BAB4BE1-0845-455D-9858-E31D85174933}" destId="{5BFD08D0-5BA9-46C1-8371-B1A37201D569}" srcOrd="0" destOrd="0" presId="urn:microsoft.com/office/officeart/2008/layout/SquareAccentList"/>
    <dgm:cxn modelId="{989EE065-EFFA-4C19-9F1E-1A0045AA994E}" type="presParOf" srcId="{5BFD08D0-5BA9-46C1-8371-B1A37201D569}" destId="{F8350B78-B020-421D-8899-DFC7ECD0EEEE}" srcOrd="0" destOrd="0" presId="urn:microsoft.com/office/officeart/2008/layout/SquareAccentList"/>
    <dgm:cxn modelId="{E90D4E00-3853-4E8B-95E7-227763B99CC8}" type="presParOf" srcId="{5BFD08D0-5BA9-46C1-8371-B1A37201D569}" destId="{A3228140-3985-4C28-820C-C128DF47C40B}" srcOrd="1" destOrd="0" presId="urn:microsoft.com/office/officeart/2008/layout/SquareAccentList"/>
    <dgm:cxn modelId="{E602E89E-7731-4B20-A9D6-5EE14856F4EB}" type="presParOf" srcId="{1E87F212-F1FD-4A3F-8F90-0ED36F424A2F}" destId="{3A83139B-017E-48C1-AD6C-AAEFEF8A9C43}" srcOrd="1" destOrd="0" presId="urn:microsoft.com/office/officeart/2008/layout/SquareAccentList"/>
    <dgm:cxn modelId="{9FDE7094-6AF6-400D-886B-071503D22742}" type="presParOf" srcId="{3A83139B-017E-48C1-AD6C-AAEFEF8A9C43}" destId="{21805E46-1621-48C3-AE2F-7D5B186D895E}" srcOrd="0" destOrd="0" presId="urn:microsoft.com/office/officeart/2008/layout/SquareAccentList"/>
    <dgm:cxn modelId="{D0869BD4-3A60-4BF6-8A5E-A36476FAE2EE}" type="presParOf" srcId="{21805E46-1621-48C3-AE2F-7D5B186D895E}" destId="{DB41ADEF-4B4E-45A3-AE00-C16C3319FEFC}" srcOrd="0" destOrd="0" presId="urn:microsoft.com/office/officeart/2008/layout/SquareAccentList"/>
    <dgm:cxn modelId="{84E1A590-427E-4FEF-8D78-9E6CCF0C6994}" type="presParOf" srcId="{21805E46-1621-48C3-AE2F-7D5B186D895E}" destId="{1617EACC-AD9B-456B-90A3-DC92D1E34F19}" srcOrd="1" destOrd="0" presId="urn:microsoft.com/office/officeart/2008/layout/SquareAccentList"/>
    <dgm:cxn modelId="{F3957E4A-0815-4AB9-B9A4-FA19E85B03CE}" type="presParOf" srcId="{21805E46-1621-48C3-AE2F-7D5B186D895E}" destId="{B2AD87B3-930D-493A-85AE-60CEEADD1703}" srcOrd="2" destOrd="0" presId="urn:microsoft.com/office/officeart/2008/layout/SquareAccentList"/>
    <dgm:cxn modelId="{E9C1C463-F8B9-4DD1-AB18-5E0B592D3CB5}" type="presParOf" srcId="{3A83139B-017E-48C1-AD6C-AAEFEF8A9C43}" destId="{D849A27B-C09A-41C3-8D0F-420026D21EAC}" srcOrd="1" destOrd="0" presId="urn:microsoft.com/office/officeart/2008/layout/SquareAccentList"/>
    <dgm:cxn modelId="{EB0C0F22-051D-428C-8B78-3DA5764C88FC}" type="presParOf" srcId="{D849A27B-C09A-41C3-8D0F-420026D21EAC}" destId="{4D2D8A55-FDB4-4F83-8283-AD45D46D7BBA}" srcOrd="0" destOrd="0" presId="urn:microsoft.com/office/officeart/2008/layout/SquareAccentList"/>
    <dgm:cxn modelId="{46E08C8B-C176-4C3F-A527-C45954E1898E}" type="presParOf" srcId="{4D2D8A55-FDB4-4F83-8283-AD45D46D7BBA}" destId="{E585A9B2-785B-4350-A4B9-EEB9052FE049}" srcOrd="0" destOrd="0" presId="urn:microsoft.com/office/officeart/2008/layout/SquareAccentList"/>
    <dgm:cxn modelId="{E081F649-90A6-428E-8551-1002A28AB225}" type="presParOf" srcId="{4D2D8A55-FDB4-4F83-8283-AD45D46D7BBA}" destId="{D9AD1583-26CE-4DA7-9193-10659EC56A1C}" srcOrd="1" destOrd="0" presId="urn:microsoft.com/office/officeart/2008/layout/SquareAccent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55E1668-ECED-44F5-B8B7-A53C32BBD373}"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endParaRPr lang="es-PA"/>
        </a:p>
      </dgm:t>
    </dgm:pt>
    <dgm:pt modelId="{782E85F7-7C54-4BC6-BAF8-0C2C94B55E03}">
      <dgm:prSet phldrT="[Texto]" custT="1"/>
      <dgm:spPr/>
      <dgm:t>
        <a:bodyPr/>
        <a:lstStyle/>
        <a:p>
          <a:r>
            <a:rPr lang="es-PA" sz="3200" dirty="0"/>
            <a:t>Actual</a:t>
          </a:r>
        </a:p>
      </dgm:t>
    </dgm:pt>
    <dgm:pt modelId="{8B606244-B5C9-48E0-B62D-22A25A5A46C5}" type="parTrans" cxnId="{4E8F5DCD-EB57-4C89-9882-FB529DEF0D84}">
      <dgm:prSet/>
      <dgm:spPr/>
      <dgm:t>
        <a:bodyPr/>
        <a:lstStyle/>
        <a:p>
          <a:endParaRPr lang="es-PA"/>
        </a:p>
      </dgm:t>
    </dgm:pt>
    <dgm:pt modelId="{7CFAF981-A153-4A53-9B56-A71DC6FDCEF6}" type="sibTrans" cxnId="{4E8F5DCD-EB57-4C89-9882-FB529DEF0D84}">
      <dgm:prSet/>
      <dgm:spPr/>
      <dgm:t>
        <a:bodyPr/>
        <a:lstStyle/>
        <a:p>
          <a:endParaRPr lang="es-PA"/>
        </a:p>
      </dgm:t>
    </dgm:pt>
    <dgm:pt modelId="{16663E11-48E0-492C-8E59-D06EBA495389}">
      <dgm:prSet phldrT="[Texto]" custT="1"/>
      <dgm:spPr/>
      <dgm:t>
        <a:bodyPr/>
        <a:lstStyle/>
        <a:p>
          <a:r>
            <a:rPr lang="es-ES" sz="1400" dirty="0">
              <a:solidFill>
                <a:schemeClr val="tx1">
                  <a:lumMod val="75000"/>
                  <a:lumOff val="25000"/>
                </a:schemeClr>
              </a:solidFill>
            </a:rPr>
            <a:t>lo ofertado debe corresponder a lo solicitado. Potencia-Potencia/Energía-Energía/Potencia y Energía-Potencia y Energía</a:t>
          </a:r>
          <a:endParaRPr lang="es-PA" sz="1400" dirty="0"/>
        </a:p>
      </dgm:t>
    </dgm:pt>
    <dgm:pt modelId="{BA7FC0BF-F332-4373-A825-BD8D68B81971}" type="parTrans" cxnId="{FFCC007D-464E-4B60-8C29-39CD35D91A71}">
      <dgm:prSet/>
      <dgm:spPr/>
      <dgm:t>
        <a:bodyPr/>
        <a:lstStyle/>
        <a:p>
          <a:endParaRPr lang="es-PA"/>
        </a:p>
      </dgm:t>
    </dgm:pt>
    <dgm:pt modelId="{B7D7A376-D8A2-4747-B1E9-4313FF05ED65}" type="sibTrans" cxnId="{FFCC007D-464E-4B60-8C29-39CD35D91A71}">
      <dgm:prSet/>
      <dgm:spPr/>
      <dgm:t>
        <a:bodyPr/>
        <a:lstStyle/>
        <a:p>
          <a:endParaRPr lang="es-PA"/>
        </a:p>
      </dgm:t>
    </dgm:pt>
    <dgm:pt modelId="{68AA7427-C79B-4B18-AFA8-523B74243E40}">
      <dgm:prSet phldrT="[Texto]" custT="1"/>
      <dgm:spPr/>
      <dgm:t>
        <a:bodyPr/>
        <a:lstStyle/>
        <a:p>
          <a:r>
            <a:rPr lang="es-PA" sz="3200" dirty="0"/>
            <a:t>Propuesto</a:t>
          </a:r>
        </a:p>
      </dgm:t>
    </dgm:pt>
    <dgm:pt modelId="{9DABD522-C7D9-4849-BC13-B95421690F31}" type="parTrans" cxnId="{258304B8-5B8C-4377-A601-2E232426EFF2}">
      <dgm:prSet/>
      <dgm:spPr/>
      <dgm:t>
        <a:bodyPr/>
        <a:lstStyle/>
        <a:p>
          <a:endParaRPr lang="es-PA"/>
        </a:p>
      </dgm:t>
    </dgm:pt>
    <dgm:pt modelId="{FEDB3D02-E557-485D-BFFC-32F0E77A2D91}" type="sibTrans" cxnId="{258304B8-5B8C-4377-A601-2E232426EFF2}">
      <dgm:prSet/>
      <dgm:spPr/>
      <dgm:t>
        <a:bodyPr/>
        <a:lstStyle/>
        <a:p>
          <a:endParaRPr lang="es-PA"/>
        </a:p>
      </dgm:t>
    </dgm:pt>
    <dgm:pt modelId="{BDE65D7D-ED5E-4AD5-BE4C-12ED517733BF}">
      <dgm:prSet phldrT="[Texto]" custT="1"/>
      <dgm:spPr/>
      <dgm:t>
        <a:bodyPr/>
        <a:lstStyle/>
        <a:p>
          <a:r>
            <a:rPr lang="es-ES" sz="1400" dirty="0">
              <a:solidFill>
                <a:schemeClr val="tx1"/>
              </a:solidFill>
            </a:rPr>
            <a:t>Solicitud de Potencia: potencia firme</a:t>
          </a:r>
          <a:endParaRPr lang="es-PA" sz="1400" dirty="0">
            <a:solidFill>
              <a:schemeClr val="tx1"/>
            </a:solidFill>
          </a:endParaRPr>
        </a:p>
      </dgm:t>
    </dgm:pt>
    <dgm:pt modelId="{C0AEC621-9F25-4121-8779-3E16D10210DC}" type="parTrans" cxnId="{AFC591C4-3358-45AE-95A7-709E3F2C76D6}">
      <dgm:prSet/>
      <dgm:spPr/>
      <dgm:t>
        <a:bodyPr/>
        <a:lstStyle/>
        <a:p>
          <a:endParaRPr lang="es-PA"/>
        </a:p>
      </dgm:t>
    </dgm:pt>
    <dgm:pt modelId="{61099F6C-9143-467E-99EB-24B3B595F5B5}" type="sibTrans" cxnId="{AFC591C4-3358-45AE-95A7-709E3F2C76D6}">
      <dgm:prSet/>
      <dgm:spPr/>
      <dgm:t>
        <a:bodyPr/>
        <a:lstStyle/>
        <a:p>
          <a:endParaRPr lang="es-PA"/>
        </a:p>
      </dgm:t>
    </dgm:pt>
    <dgm:pt modelId="{B200E1AA-478D-4181-9BCD-E40ACE57C641}">
      <dgm:prSet custT="1"/>
      <dgm:spPr/>
      <dgm:t>
        <a:bodyPr/>
        <a:lstStyle/>
        <a:p>
          <a:r>
            <a:rPr lang="es-PA" sz="1400" dirty="0"/>
            <a:t>Solicitud de energía: sólo energía</a:t>
          </a:r>
        </a:p>
      </dgm:t>
    </dgm:pt>
    <dgm:pt modelId="{C86EBDD1-F9A8-43AE-BC15-3FBB64C6F778}" type="parTrans" cxnId="{E3613D4B-6377-4E58-8129-37B4B1EDC913}">
      <dgm:prSet/>
      <dgm:spPr/>
      <dgm:t>
        <a:bodyPr/>
        <a:lstStyle/>
        <a:p>
          <a:endParaRPr lang="es-PA"/>
        </a:p>
      </dgm:t>
    </dgm:pt>
    <dgm:pt modelId="{7FAA7648-C0EC-448A-B595-EF6C146372A0}" type="sibTrans" cxnId="{E3613D4B-6377-4E58-8129-37B4B1EDC913}">
      <dgm:prSet/>
      <dgm:spPr/>
      <dgm:t>
        <a:bodyPr/>
        <a:lstStyle/>
        <a:p>
          <a:endParaRPr lang="es-PA"/>
        </a:p>
      </dgm:t>
    </dgm:pt>
    <dgm:pt modelId="{1D12D0B5-8C8E-4B9B-A5FA-B15CE8B8C463}">
      <dgm:prSet custT="1"/>
      <dgm:spPr/>
      <dgm:t>
        <a:bodyPr/>
        <a:lstStyle/>
        <a:p>
          <a:r>
            <a:rPr lang="es-PA" sz="1400" dirty="0"/>
            <a:t>Solicitud de Potencia y Energía: contratos de sólo potencia, sólo energía, opción de compra y diferencia de curva de generación</a:t>
          </a:r>
        </a:p>
      </dgm:t>
    </dgm:pt>
    <dgm:pt modelId="{E0EFCFAA-C2B9-4557-9B00-2CFC8FF371E2}" type="parTrans" cxnId="{72C41BBC-1B25-47DE-BBFC-C7DA33759714}">
      <dgm:prSet/>
      <dgm:spPr/>
      <dgm:t>
        <a:bodyPr/>
        <a:lstStyle/>
        <a:p>
          <a:endParaRPr lang="es-PA"/>
        </a:p>
      </dgm:t>
    </dgm:pt>
    <dgm:pt modelId="{0E853B65-384A-406E-BDDF-2643CB3D8ABC}" type="sibTrans" cxnId="{72C41BBC-1B25-47DE-BBFC-C7DA33759714}">
      <dgm:prSet/>
      <dgm:spPr/>
      <dgm:t>
        <a:bodyPr/>
        <a:lstStyle/>
        <a:p>
          <a:endParaRPr lang="es-PA"/>
        </a:p>
      </dgm:t>
    </dgm:pt>
    <dgm:pt modelId="{1E87F212-F1FD-4A3F-8F90-0ED36F424A2F}" type="pres">
      <dgm:prSet presAssocID="{455E1668-ECED-44F5-B8B7-A53C32BBD373}" presName="layout" presStyleCnt="0">
        <dgm:presLayoutVars>
          <dgm:chMax/>
          <dgm:chPref/>
          <dgm:dir/>
          <dgm:resizeHandles/>
        </dgm:presLayoutVars>
      </dgm:prSet>
      <dgm:spPr/>
      <dgm:t>
        <a:bodyPr/>
        <a:lstStyle/>
        <a:p>
          <a:endParaRPr lang="es-PA"/>
        </a:p>
      </dgm:t>
    </dgm:pt>
    <dgm:pt modelId="{C5033419-F35C-4CB7-836C-73EC731F39B5}" type="pres">
      <dgm:prSet presAssocID="{782E85F7-7C54-4BC6-BAF8-0C2C94B55E03}" presName="root" presStyleCnt="0">
        <dgm:presLayoutVars>
          <dgm:chMax/>
          <dgm:chPref/>
        </dgm:presLayoutVars>
      </dgm:prSet>
      <dgm:spPr/>
    </dgm:pt>
    <dgm:pt modelId="{F62316DE-B604-4811-843B-85F7D876A947}" type="pres">
      <dgm:prSet presAssocID="{782E85F7-7C54-4BC6-BAF8-0C2C94B55E03}" presName="rootComposite" presStyleCnt="0">
        <dgm:presLayoutVars/>
      </dgm:prSet>
      <dgm:spPr/>
    </dgm:pt>
    <dgm:pt modelId="{2CC4BDDE-DA02-45AE-A136-3C213E4A3E2C}" type="pres">
      <dgm:prSet presAssocID="{782E85F7-7C54-4BC6-BAF8-0C2C94B55E03}" presName="ParentAccent" presStyleLbl="alignNode1" presStyleIdx="0" presStyleCnt="2"/>
      <dgm:spPr/>
    </dgm:pt>
    <dgm:pt modelId="{E691F85D-10D2-4E75-B0B5-283B7F012675}" type="pres">
      <dgm:prSet presAssocID="{782E85F7-7C54-4BC6-BAF8-0C2C94B55E03}" presName="ParentSmallAccent" presStyleLbl="fgAcc1" presStyleIdx="0" presStyleCnt="2"/>
      <dgm:spPr/>
    </dgm:pt>
    <dgm:pt modelId="{A2A4CA33-F455-4925-981F-A88A086703C8}" type="pres">
      <dgm:prSet presAssocID="{782E85F7-7C54-4BC6-BAF8-0C2C94B55E03}" presName="Parent" presStyleLbl="revTx" presStyleIdx="0" presStyleCnt="6">
        <dgm:presLayoutVars>
          <dgm:chMax/>
          <dgm:chPref val="4"/>
          <dgm:bulletEnabled val="1"/>
        </dgm:presLayoutVars>
      </dgm:prSet>
      <dgm:spPr/>
      <dgm:t>
        <a:bodyPr/>
        <a:lstStyle/>
        <a:p>
          <a:endParaRPr lang="es-PA"/>
        </a:p>
      </dgm:t>
    </dgm:pt>
    <dgm:pt modelId="{1BAB4BE1-0845-455D-9858-E31D85174933}" type="pres">
      <dgm:prSet presAssocID="{782E85F7-7C54-4BC6-BAF8-0C2C94B55E03}" presName="childShape" presStyleCnt="0">
        <dgm:presLayoutVars>
          <dgm:chMax val="0"/>
          <dgm:chPref val="0"/>
        </dgm:presLayoutVars>
      </dgm:prSet>
      <dgm:spPr/>
    </dgm:pt>
    <dgm:pt modelId="{5BFD08D0-5BA9-46C1-8371-B1A37201D569}" type="pres">
      <dgm:prSet presAssocID="{16663E11-48E0-492C-8E59-D06EBA495389}" presName="childComposite" presStyleCnt="0">
        <dgm:presLayoutVars>
          <dgm:chMax val="0"/>
          <dgm:chPref val="0"/>
        </dgm:presLayoutVars>
      </dgm:prSet>
      <dgm:spPr/>
    </dgm:pt>
    <dgm:pt modelId="{F8350B78-B020-421D-8899-DFC7ECD0EEEE}" type="pres">
      <dgm:prSet presAssocID="{16663E11-48E0-492C-8E59-D06EBA495389}" presName="ChildAccent" presStyleLbl="solidFgAcc1" presStyleIdx="0" presStyleCnt="4"/>
      <dgm:spPr/>
    </dgm:pt>
    <dgm:pt modelId="{A3228140-3985-4C28-820C-C128DF47C40B}" type="pres">
      <dgm:prSet presAssocID="{16663E11-48E0-492C-8E59-D06EBA495389}" presName="Child" presStyleLbl="revTx" presStyleIdx="1" presStyleCnt="6">
        <dgm:presLayoutVars>
          <dgm:chMax val="0"/>
          <dgm:chPref val="0"/>
          <dgm:bulletEnabled val="1"/>
        </dgm:presLayoutVars>
      </dgm:prSet>
      <dgm:spPr/>
      <dgm:t>
        <a:bodyPr/>
        <a:lstStyle/>
        <a:p>
          <a:endParaRPr lang="es-PA"/>
        </a:p>
      </dgm:t>
    </dgm:pt>
    <dgm:pt modelId="{3A83139B-017E-48C1-AD6C-AAEFEF8A9C43}" type="pres">
      <dgm:prSet presAssocID="{68AA7427-C79B-4B18-AFA8-523B74243E40}" presName="root" presStyleCnt="0">
        <dgm:presLayoutVars>
          <dgm:chMax/>
          <dgm:chPref/>
        </dgm:presLayoutVars>
      </dgm:prSet>
      <dgm:spPr/>
    </dgm:pt>
    <dgm:pt modelId="{21805E46-1621-48C3-AE2F-7D5B186D895E}" type="pres">
      <dgm:prSet presAssocID="{68AA7427-C79B-4B18-AFA8-523B74243E40}" presName="rootComposite" presStyleCnt="0">
        <dgm:presLayoutVars/>
      </dgm:prSet>
      <dgm:spPr/>
    </dgm:pt>
    <dgm:pt modelId="{DB41ADEF-4B4E-45A3-AE00-C16C3319FEFC}" type="pres">
      <dgm:prSet presAssocID="{68AA7427-C79B-4B18-AFA8-523B74243E40}" presName="ParentAccent" presStyleLbl="alignNode1" presStyleIdx="1" presStyleCnt="2"/>
      <dgm:spPr/>
    </dgm:pt>
    <dgm:pt modelId="{1617EACC-AD9B-456B-90A3-DC92D1E34F19}" type="pres">
      <dgm:prSet presAssocID="{68AA7427-C79B-4B18-AFA8-523B74243E40}" presName="ParentSmallAccent" presStyleLbl="fgAcc1" presStyleIdx="1" presStyleCnt="2"/>
      <dgm:spPr/>
    </dgm:pt>
    <dgm:pt modelId="{B2AD87B3-930D-493A-85AE-60CEEADD1703}" type="pres">
      <dgm:prSet presAssocID="{68AA7427-C79B-4B18-AFA8-523B74243E40}" presName="Parent" presStyleLbl="revTx" presStyleIdx="2" presStyleCnt="6">
        <dgm:presLayoutVars>
          <dgm:chMax/>
          <dgm:chPref val="4"/>
          <dgm:bulletEnabled val="1"/>
        </dgm:presLayoutVars>
      </dgm:prSet>
      <dgm:spPr/>
      <dgm:t>
        <a:bodyPr/>
        <a:lstStyle/>
        <a:p>
          <a:endParaRPr lang="es-PA"/>
        </a:p>
      </dgm:t>
    </dgm:pt>
    <dgm:pt modelId="{D849A27B-C09A-41C3-8D0F-420026D21EAC}" type="pres">
      <dgm:prSet presAssocID="{68AA7427-C79B-4B18-AFA8-523B74243E40}" presName="childShape" presStyleCnt="0">
        <dgm:presLayoutVars>
          <dgm:chMax val="0"/>
          <dgm:chPref val="0"/>
        </dgm:presLayoutVars>
      </dgm:prSet>
      <dgm:spPr/>
    </dgm:pt>
    <dgm:pt modelId="{7589D470-2E5C-42F8-ADE3-2F9A3013FAF9}" type="pres">
      <dgm:prSet presAssocID="{B200E1AA-478D-4181-9BCD-E40ACE57C641}" presName="childComposite" presStyleCnt="0">
        <dgm:presLayoutVars>
          <dgm:chMax val="0"/>
          <dgm:chPref val="0"/>
        </dgm:presLayoutVars>
      </dgm:prSet>
      <dgm:spPr/>
    </dgm:pt>
    <dgm:pt modelId="{BC36AA1A-8CA7-4A57-AD50-DE7E3357A094}" type="pres">
      <dgm:prSet presAssocID="{B200E1AA-478D-4181-9BCD-E40ACE57C641}" presName="ChildAccent" presStyleLbl="solidFgAcc1" presStyleIdx="1" presStyleCnt="4"/>
      <dgm:spPr/>
    </dgm:pt>
    <dgm:pt modelId="{3B4F859D-3C0C-4D8A-AF62-9699324F66AE}" type="pres">
      <dgm:prSet presAssocID="{B200E1AA-478D-4181-9BCD-E40ACE57C641}" presName="Child" presStyleLbl="revTx" presStyleIdx="3" presStyleCnt="6">
        <dgm:presLayoutVars>
          <dgm:chMax val="0"/>
          <dgm:chPref val="0"/>
          <dgm:bulletEnabled val="1"/>
        </dgm:presLayoutVars>
      </dgm:prSet>
      <dgm:spPr/>
      <dgm:t>
        <a:bodyPr/>
        <a:lstStyle/>
        <a:p>
          <a:endParaRPr lang="es-PA"/>
        </a:p>
      </dgm:t>
    </dgm:pt>
    <dgm:pt modelId="{2480C3E4-2DFB-42E2-9E87-B60A8981976C}" type="pres">
      <dgm:prSet presAssocID="{1D12D0B5-8C8E-4B9B-A5FA-B15CE8B8C463}" presName="childComposite" presStyleCnt="0">
        <dgm:presLayoutVars>
          <dgm:chMax val="0"/>
          <dgm:chPref val="0"/>
        </dgm:presLayoutVars>
      </dgm:prSet>
      <dgm:spPr/>
    </dgm:pt>
    <dgm:pt modelId="{D5F5A47F-C44F-4990-80DA-A4C4110D4E2D}" type="pres">
      <dgm:prSet presAssocID="{1D12D0B5-8C8E-4B9B-A5FA-B15CE8B8C463}" presName="ChildAccent" presStyleLbl="solidFgAcc1" presStyleIdx="2" presStyleCnt="4"/>
      <dgm:spPr/>
    </dgm:pt>
    <dgm:pt modelId="{3BBE8FDD-BD81-4FAF-8384-4E645FED55D7}" type="pres">
      <dgm:prSet presAssocID="{1D12D0B5-8C8E-4B9B-A5FA-B15CE8B8C463}" presName="Child" presStyleLbl="revTx" presStyleIdx="4" presStyleCnt="6" custScaleY="166453">
        <dgm:presLayoutVars>
          <dgm:chMax val="0"/>
          <dgm:chPref val="0"/>
          <dgm:bulletEnabled val="1"/>
        </dgm:presLayoutVars>
      </dgm:prSet>
      <dgm:spPr/>
      <dgm:t>
        <a:bodyPr/>
        <a:lstStyle/>
        <a:p>
          <a:endParaRPr lang="es-PA"/>
        </a:p>
      </dgm:t>
    </dgm:pt>
    <dgm:pt modelId="{4D2D8A55-FDB4-4F83-8283-AD45D46D7BBA}" type="pres">
      <dgm:prSet presAssocID="{BDE65D7D-ED5E-4AD5-BE4C-12ED517733BF}" presName="childComposite" presStyleCnt="0">
        <dgm:presLayoutVars>
          <dgm:chMax val="0"/>
          <dgm:chPref val="0"/>
        </dgm:presLayoutVars>
      </dgm:prSet>
      <dgm:spPr/>
    </dgm:pt>
    <dgm:pt modelId="{E585A9B2-785B-4350-A4B9-EEB9052FE049}" type="pres">
      <dgm:prSet presAssocID="{BDE65D7D-ED5E-4AD5-BE4C-12ED517733BF}" presName="ChildAccent" presStyleLbl="solidFgAcc1" presStyleIdx="3" presStyleCnt="4"/>
      <dgm:spPr/>
    </dgm:pt>
    <dgm:pt modelId="{D9AD1583-26CE-4DA7-9193-10659EC56A1C}" type="pres">
      <dgm:prSet presAssocID="{BDE65D7D-ED5E-4AD5-BE4C-12ED517733BF}" presName="Child" presStyleLbl="revTx" presStyleIdx="5" presStyleCnt="6" custScaleY="101550">
        <dgm:presLayoutVars>
          <dgm:chMax val="0"/>
          <dgm:chPref val="0"/>
          <dgm:bulletEnabled val="1"/>
        </dgm:presLayoutVars>
      </dgm:prSet>
      <dgm:spPr/>
      <dgm:t>
        <a:bodyPr/>
        <a:lstStyle/>
        <a:p>
          <a:endParaRPr lang="es-PA"/>
        </a:p>
      </dgm:t>
    </dgm:pt>
  </dgm:ptLst>
  <dgm:cxnLst>
    <dgm:cxn modelId="{72C41BBC-1B25-47DE-BBFC-C7DA33759714}" srcId="{68AA7427-C79B-4B18-AFA8-523B74243E40}" destId="{1D12D0B5-8C8E-4B9B-A5FA-B15CE8B8C463}" srcOrd="1" destOrd="0" parTransId="{E0EFCFAA-C2B9-4557-9B00-2CFC8FF371E2}" sibTransId="{0E853B65-384A-406E-BDDF-2643CB3D8ABC}"/>
    <dgm:cxn modelId="{4E8F5DCD-EB57-4C89-9882-FB529DEF0D84}" srcId="{455E1668-ECED-44F5-B8B7-A53C32BBD373}" destId="{782E85F7-7C54-4BC6-BAF8-0C2C94B55E03}" srcOrd="0" destOrd="0" parTransId="{8B606244-B5C9-48E0-B62D-22A25A5A46C5}" sibTransId="{7CFAF981-A153-4A53-9B56-A71DC6FDCEF6}"/>
    <dgm:cxn modelId="{097966ED-B6E4-45DF-8E39-19C685B858A8}" type="presOf" srcId="{455E1668-ECED-44F5-B8B7-A53C32BBD373}" destId="{1E87F212-F1FD-4A3F-8F90-0ED36F424A2F}" srcOrd="0" destOrd="0" presId="urn:microsoft.com/office/officeart/2008/layout/SquareAccentList"/>
    <dgm:cxn modelId="{6D753A3F-E92F-4F69-ADCE-E19D2DFD14C2}" type="presOf" srcId="{BDE65D7D-ED5E-4AD5-BE4C-12ED517733BF}" destId="{D9AD1583-26CE-4DA7-9193-10659EC56A1C}" srcOrd="0" destOrd="0" presId="urn:microsoft.com/office/officeart/2008/layout/SquareAccentList"/>
    <dgm:cxn modelId="{1CD7FF3E-C4B1-40BD-A0AF-2FCDCCD6715F}" type="presOf" srcId="{B200E1AA-478D-4181-9BCD-E40ACE57C641}" destId="{3B4F859D-3C0C-4D8A-AF62-9699324F66AE}" srcOrd="0" destOrd="0" presId="urn:microsoft.com/office/officeart/2008/layout/SquareAccentList"/>
    <dgm:cxn modelId="{258304B8-5B8C-4377-A601-2E232426EFF2}" srcId="{455E1668-ECED-44F5-B8B7-A53C32BBD373}" destId="{68AA7427-C79B-4B18-AFA8-523B74243E40}" srcOrd="1" destOrd="0" parTransId="{9DABD522-C7D9-4849-BC13-B95421690F31}" sibTransId="{FEDB3D02-E557-485D-BFFC-32F0E77A2D91}"/>
    <dgm:cxn modelId="{FFCC007D-464E-4B60-8C29-39CD35D91A71}" srcId="{782E85F7-7C54-4BC6-BAF8-0C2C94B55E03}" destId="{16663E11-48E0-492C-8E59-D06EBA495389}" srcOrd="0" destOrd="0" parTransId="{BA7FC0BF-F332-4373-A825-BD8D68B81971}" sibTransId="{B7D7A376-D8A2-4747-B1E9-4313FF05ED65}"/>
    <dgm:cxn modelId="{03707079-84A0-46D0-A73E-609E70ECDECB}" type="presOf" srcId="{68AA7427-C79B-4B18-AFA8-523B74243E40}" destId="{B2AD87B3-930D-493A-85AE-60CEEADD1703}" srcOrd="0" destOrd="0" presId="urn:microsoft.com/office/officeart/2008/layout/SquareAccentList"/>
    <dgm:cxn modelId="{AFC591C4-3358-45AE-95A7-709E3F2C76D6}" srcId="{68AA7427-C79B-4B18-AFA8-523B74243E40}" destId="{BDE65D7D-ED5E-4AD5-BE4C-12ED517733BF}" srcOrd="2" destOrd="0" parTransId="{C0AEC621-9F25-4121-8779-3E16D10210DC}" sibTransId="{61099F6C-9143-467E-99EB-24B3B595F5B5}"/>
    <dgm:cxn modelId="{E3613D4B-6377-4E58-8129-37B4B1EDC913}" srcId="{68AA7427-C79B-4B18-AFA8-523B74243E40}" destId="{B200E1AA-478D-4181-9BCD-E40ACE57C641}" srcOrd="0" destOrd="0" parTransId="{C86EBDD1-F9A8-43AE-BC15-3FBB64C6F778}" sibTransId="{7FAA7648-C0EC-448A-B595-EF6C146372A0}"/>
    <dgm:cxn modelId="{AC89EE57-6046-4B3B-8374-C98733227D32}" type="presOf" srcId="{16663E11-48E0-492C-8E59-D06EBA495389}" destId="{A3228140-3985-4C28-820C-C128DF47C40B}" srcOrd="0" destOrd="0" presId="urn:microsoft.com/office/officeart/2008/layout/SquareAccentList"/>
    <dgm:cxn modelId="{9CD1DFF6-F32B-44D9-A142-67484BF9F23D}" type="presOf" srcId="{782E85F7-7C54-4BC6-BAF8-0C2C94B55E03}" destId="{A2A4CA33-F455-4925-981F-A88A086703C8}" srcOrd="0" destOrd="0" presId="urn:microsoft.com/office/officeart/2008/layout/SquareAccentList"/>
    <dgm:cxn modelId="{97BBDC49-8322-47F1-A1F2-332F86EBF9AF}" type="presOf" srcId="{1D12D0B5-8C8E-4B9B-A5FA-B15CE8B8C463}" destId="{3BBE8FDD-BD81-4FAF-8384-4E645FED55D7}" srcOrd="0" destOrd="0" presId="urn:microsoft.com/office/officeart/2008/layout/SquareAccentList"/>
    <dgm:cxn modelId="{BF2F4A5D-9634-415B-9EE4-A97B08F8DEFF}" type="presParOf" srcId="{1E87F212-F1FD-4A3F-8F90-0ED36F424A2F}" destId="{C5033419-F35C-4CB7-836C-73EC731F39B5}" srcOrd="0" destOrd="0" presId="urn:microsoft.com/office/officeart/2008/layout/SquareAccentList"/>
    <dgm:cxn modelId="{DD079042-5450-4C5B-AB72-9CD0E3233DA2}" type="presParOf" srcId="{C5033419-F35C-4CB7-836C-73EC731F39B5}" destId="{F62316DE-B604-4811-843B-85F7D876A947}" srcOrd="0" destOrd="0" presId="urn:microsoft.com/office/officeart/2008/layout/SquareAccentList"/>
    <dgm:cxn modelId="{DE3E67B5-1920-4CAD-BEEC-189B335862BC}" type="presParOf" srcId="{F62316DE-B604-4811-843B-85F7D876A947}" destId="{2CC4BDDE-DA02-45AE-A136-3C213E4A3E2C}" srcOrd="0" destOrd="0" presId="urn:microsoft.com/office/officeart/2008/layout/SquareAccentList"/>
    <dgm:cxn modelId="{EC816DC7-9B3A-4238-A08F-F3E12CE72B2C}" type="presParOf" srcId="{F62316DE-B604-4811-843B-85F7D876A947}" destId="{E691F85D-10D2-4E75-B0B5-283B7F012675}" srcOrd="1" destOrd="0" presId="urn:microsoft.com/office/officeart/2008/layout/SquareAccentList"/>
    <dgm:cxn modelId="{2E3B3B0F-4219-48A3-B8C9-8391CAF7A3CE}" type="presParOf" srcId="{F62316DE-B604-4811-843B-85F7D876A947}" destId="{A2A4CA33-F455-4925-981F-A88A086703C8}" srcOrd="2" destOrd="0" presId="urn:microsoft.com/office/officeart/2008/layout/SquareAccentList"/>
    <dgm:cxn modelId="{FF7F082E-C775-4A2F-8D85-F0E4F8B1D942}" type="presParOf" srcId="{C5033419-F35C-4CB7-836C-73EC731F39B5}" destId="{1BAB4BE1-0845-455D-9858-E31D85174933}" srcOrd="1" destOrd="0" presId="urn:microsoft.com/office/officeart/2008/layout/SquareAccentList"/>
    <dgm:cxn modelId="{93DEEC00-1538-4D3F-AA31-ADB5A7B5003C}" type="presParOf" srcId="{1BAB4BE1-0845-455D-9858-E31D85174933}" destId="{5BFD08D0-5BA9-46C1-8371-B1A37201D569}" srcOrd="0" destOrd="0" presId="urn:microsoft.com/office/officeart/2008/layout/SquareAccentList"/>
    <dgm:cxn modelId="{3CA28A91-2F9A-4257-8A9A-7DBDC18E2AF3}" type="presParOf" srcId="{5BFD08D0-5BA9-46C1-8371-B1A37201D569}" destId="{F8350B78-B020-421D-8899-DFC7ECD0EEEE}" srcOrd="0" destOrd="0" presId="urn:microsoft.com/office/officeart/2008/layout/SquareAccentList"/>
    <dgm:cxn modelId="{D1E2D561-862C-46E0-8EE9-9422B2264F60}" type="presParOf" srcId="{5BFD08D0-5BA9-46C1-8371-B1A37201D569}" destId="{A3228140-3985-4C28-820C-C128DF47C40B}" srcOrd="1" destOrd="0" presId="urn:microsoft.com/office/officeart/2008/layout/SquareAccentList"/>
    <dgm:cxn modelId="{55CCA28E-BB52-43F0-89EA-B581F498CBC6}" type="presParOf" srcId="{1E87F212-F1FD-4A3F-8F90-0ED36F424A2F}" destId="{3A83139B-017E-48C1-AD6C-AAEFEF8A9C43}" srcOrd="1" destOrd="0" presId="urn:microsoft.com/office/officeart/2008/layout/SquareAccentList"/>
    <dgm:cxn modelId="{250F3605-2F93-4426-B744-5132D4F8182B}" type="presParOf" srcId="{3A83139B-017E-48C1-AD6C-AAEFEF8A9C43}" destId="{21805E46-1621-48C3-AE2F-7D5B186D895E}" srcOrd="0" destOrd="0" presId="urn:microsoft.com/office/officeart/2008/layout/SquareAccentList"/>
    <dgm:cxn modelId="{91AEE2EB-BA0F-409A-A63A-9120CC452887}" type="presParOf" srcId="{21805E46-1621-48C3-AE2F-7D5B186D895E}" destId="{DB41ADEF-4B4E-45A3-AE00-C16C3319FEFC}" srcOrd="0" destOrd="0" presId="urn:microsoft.com/office/officeart/2008/layout/SquareAccentList"/>
    <dgm:cxn modelId="{3A8ADB7B-8A71-41D7-9205-17A92CE53BA3}" type="presParOf" srcId="{21805E46-1621-48C3-AE2F-7D5B186D895E}" destId="{1617EACC-AD9B-456B-90A3-DC92D1E34F19}" srcOrd="1" destOrd="0" presId="urn:microsoft.com/office/officeart/2008/layout/SquareAccentList"/>
    <dgm:cxn modelId="{296BB4A3-B832-43BF-BEEE-A9C4DD0B5B77}" type="presParOf" srcId="{21805E46-1621-48C3-AE2F-7D5B186D895E}" destId="{B2AD87B3-930D-493A-85AE-60CEEADD1703}" srcOrd="2" destOrd="0" presId="urn:microsoft.com/office/officeart/2008/layout/SquareAccentList"/>
    <dgm:cxn modelId="{5CC9CAE6-DD09-4BCD-A991-965763571EA0}" type="presParOf" srcId="{3A83139B-017E-48C1-AD6C-AAEFEF8A9C43}" destId="{D849A27B-C09A-41C3-8D0F-420026D21EAC}" srcOrd="1" destOrd="0" presId="urn:microsoft.com/office/officeart/2008/layout/SquareAccentList"/>
    <dgm:cxn modelId="{318D7012-76DC-46A7-A0AC-DFF0561A16D3}" type="presParOf" srcId="{D849A27B-C09A-41C3-8D0F-420026D21EAC}" destId="{7589D470-2E5C-42F8-ADE3-2F9A3013FAF9}" srcOrd="0" destOrd="0" presId="urn:microsoft.com/office/officeart/2008/layout/SquareAccentList"/>
    <dgm:cxn modelId="{F6F3B6AD-C81C-4F97-8AAF-018B231AE9BF}" type="presParOf" srcId="{7589D470-2E5C-42F8-ADE3-2F9A3013FAF9}" destId="{BC36AA1A-8CA7-4A57-AD50-DE7E3357A094}" srcOrd="0" destOrd="0" presId="urn:microsoft.com/office/officeart/2008/layout/SquareAccentList"/>
    <dgm:cxn modelId="{8A1575BC-BDD9-4355-A010-D60E9922A739}" type="presParOf" srcId="{7589D470-2E5C-42F8-ADE3-2F9A3013FAF9}" destId="{3B4F859D-3C0C-4D8A-AF62-9699324F66AE}" srcOrd="1" destOrd="0" presId="urn:microsoft.com/office/officeart/2008/layout/SquareAccentList"/>
    <dgm:cxn modelId="{2C4E5C69-F6FC-4CB5-97BB-0636500CB7E3}" type="presParOf" srcId="{D849A27B-C09A-41C3-8D0F-420026D21EAC}" destId="{2480C3E4-2DFB-42E2-9E87-B60A8981976C}" srcOrd="1" destOrd="0" presId="urn:microsoft.com/office/officeart/2008/layout/SquareAccentList"/>
    <dgm:cxn modelId="{923FF612-D84A-45D3-9E82-1DFBA5542277}" type="presParOf" srcId="{2480C3E4-2DFB-42E2-9E87-B60A8981976C}" destId="{D5F5A47F-C44F-4990-80DA-A4C4110D4E2D}" srcOrd="0" destOrd="0" presId="urn:microsoft.com/office/officeart/2008/layout/SquareAccentList"/>
    <dgm:cxn modelId="{63496749-3F92-4473-BD3D-72B52286902B}" type="presParOf" srcId="{2480C3E4-2DFB-42E2-9E87-B60A8981976C}" destId="{3BBE8FDD-BD81-4FAF-8384-4E645FED55D7}" srcOrd="1" destOrd="0" presId="urn:microsoft.com/office/officeart/2008/layout/SquareAccentList"/>
    <dgm:cxn modelId="{14B29899-3D8E-4F95-9E64-6856442A4D9B}" type="presParOf" srcId="{D849A27B-C09A-41C3-8D0F-420026D21EAC}" destId="{4D2D8A55-FDB4-4F83-8283-AD45D46D7BBA}" srcOrd="2" destOrd="0" presId="urn:microsoft.com/office/officeart/2008/layout/SquareAccentList"/>
    <dgm:cxn modelId="{A29CF54C-226C-4657-B7F6-34B4CEE59E8A}" type="presParOf" srcId="{4D2D8A55-FDB4-4F83-8283-AD45D46D7BBA}" destId="{E585A9B2-785B-4350-A4B9-EEB9052FE049}" srcOrd="0" destOrd="0" presId="urn:microsoft.com/office/officeart/2008/layout/SquareAccentList"/>
    <dgm:cxn modelId="{193E3138-69D8-4CBD-A14B-F4FF52E075E8}" type="presParOf" srcId="{4D2D8A55-FDB4-4F83-8283-AD45D46D7BBA}" destId="{D9AD1583-26CE-4DA7-9193-10659EC56A1C}" srcOrd="1" destOrd="0" presId="urn:microsoft.com/office/officeart/2008/layout/SquareAccent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5E1668-ECED-44F5-B8B7-A53C32BBD373}" type="doc">
      <dgm:prSet loTypeId="urn:microsoft.com/office/officeart/2008/layout/SquareAccentList" loCatId="list" qsTypeId="urn:microsoft.com/office/officeart/2005/8/quickstyle/simple1" qsCatId="simple" csTypeId="urn:microsoft.com/office/officeart/2005/8/colors/colorful2" csCatId="colorful" phldr="1"/>
      <dgm:spPr/>
      <dgm:t>
        <a:bodyPr/>
        <a:lstStyle/>
        <a:p>
          <a:endParaRPr lang="es-PA"/>
        </a:p>
      </dgm:t>
    </dgm:pt>
    <dgm:pt modelId="{68AA7427-C79B-4B18-AFA8-523B74243E40}">
      <dgm:prSet phldrT="[Texto]" custT="1"/>
      <dgm:spPr/>
      <dgm:t>
        <a:bodyPr/>
        <a:lstStyle/>
        <a:p>
          <a:r>
            <a:rPr lang="es-PA" sz="3200" dirty="0"/>
            <a:t>Propuesto</a:t>
          </a:r>
        </a:p>
      </dgm:t>
    </dgm:pt>
    <dgm:pt modelId="{9DABD522-C7D9-4849-BC13-B95421690F31}" type="parTrans" cxnId="{258304B8-5B8C-4377-A601-2E232426EFF2}">
      <dgm:prSet/>
      <dgm:spPr/>
      <dgm:t>
        <a:bodyPr/>
        <a:lstStyle/>
        <a:p>
          <a:endParaRPr lang="es-PA"/>
        </a:p>
      </dgm:t>
    </dgm:pt>
    <dgm:pt modelId="{FEDB3D02-E557-485D-BFFC-32F0E77A2D91}" type="sibTrans" cxnId="{258304B8-5B8C-4377-A601-2E232426EFF2}">
      <dgm:prSet/>
      <dgm:spPr/>
      <dgm:t>
        <a:bodyPr/>
        <a:lstStyle/>
        <a:p>
          <a:endParaRPr lang="es-PA"/>
        </a:p>
      </dgm:t>
    </dgm:pt>
    <dgm:pt modelId="{BDE65D7D-ED5E-4AD5-BE4C-12ED517733BF}">
      <dgm:prSet phldrT="[Texto]" custT="1"/>
      <dgm:spPr/>
      <dgm:t>
        <a:bodyPr/>
        <a:lstStyle/>
        <a:p>
          <a:r>
            <a:rPr lang="es-PA" sz="1400" dirty="0">
              <a:solidFill>
                <a:schemeClr val="tx1"/>
              </a:solidFill>
            </a:rPr>
            <a:t>El Pliego puede incluir restricciones en el perfil</a:t>
          </a:r>
        </a:p>
      </dgm:t>
    </dgm:pt>
    <dgm:pt modelId="{C0AEC621-9F25-4121-8779-3E16D10210DC}" type="parTrans" cxnId="{AFC591C4-3358-45AE-95A7-709E3F2C76D6}">
      <dgm:prSet/>
      <dgm:spPr/>
      <dgm:t>
        <a:bodyPr/>
        <a:lstStyle/>
        <a:p>
          <a:endParaRPr lang="es-PA"/>
        </a:p>
      </dgm:t>
    </dgm:pt>
    <dgm:pt modelId="{61099F6C-9143-467E-99EB-24B3B595F5B5}" type="sibTrans" cxnId="{AFC591C4-3358-45AE-95A7-709E3F2C76D6}">
      <dgm:prSet/>
      <dgm:spPr/>
      <dgm:t>
        <a:bodyPr/>
        <a:lstStyle/>
        <a:p>
          <a:endParaRPr lang="es-PA"/>
        </a:p>
      </dgm:t>
    </dgm:pt>
    <dgm:pt modelId="{B200E1AA-478D-4181-9BCD-E40ACE57C641}">
      <dgm:prSet custT="1"/>
      <dgm:spPr/>
      <dgm:t>
        <a:bodyPr/>
        <a:lstStyle/>
        <a:p>
          <a:r>
            <a:rPr lang="es-PA" sz="1400" dirty="0"/>
            <a:t>Contratos de sólo energía son con obligación de entrega</a:t>
          </a:r>
        </a:p>
      </dgm:t>
    </dgm:pt>
    <dgm:pt modelId="{C86EBDD1-F9A8-43AE-BC15-3FBB64C6F778}" type="parTrans" cxnId="{E3613D4B-6377-4E58-8129-37B4B1EDC913}">
      <dgm:prSet/>
      <dgm:spPr/>
      <dgm:t>
        <a:bodyPr/>
        <a:lstStyle/>
        <a:p>
          <a:endParaRPr lang="es-PA"/>
        </a:p>
      </dgm:t>
    </dgm:pt>
    <dgm:pt modelId="{7FAA7648-C0EC-448A-B595-EF6C146372A0}" type="sibTrans" cxnId="{E3613D4B-6377-4E58-8129-37B4B1EDC913}">
      <dgm:prSet/>
      <dgm:spPr/>
      <dgm:t>
        <a:bodyPr/>
        <a:lstStyle/>
        <a:p>
          <a:endParaRPr lang="es-PA"/>
        </a:p>
      </dgm:t>
    </dgm:pt>
    <dgm:pt modelId="{1D12D0B5-8C8E-4B9B-A5FA-B15CE8B8C463}">
      <dgm:prSet custT="1"/>
      <dgm:spPr/>
      <dgm:t>
        <a:bodyPr/>
        <a:lstStyle/>
        <a:p>
          <a:r>
            <a:rPr lang="es-ES" sz="1400" dirty="0">
              <a:solidFill>
                <a:schemeClr val="tx1">
                  <a:lumMod val="75000"/>
                  <a:lumOff val="25000"/>
                </a:schemeClr>
              </a:solidFill>
            </a:rPr>
            <a:t>opción de compra: se activan cada vez que el precio de energía del contrato, el cual debe ser mayor o igual al costo variable aplicable al despacho de la o las unidades de generación comprometidas en el contrato , se encuentre por debajo del precio del mercado ocasional y el distribuidor lo necesite</a:t>
          </a:r>
          <a:endParaRPr lang="es-PA" sz="1400" dirty="0"/>
        </a:p>
      </dgm:t>
    </dgm:pt>
    <dgm:pt modelId="{E0EFCFAA-C2B9-4557-9B00-2CFC8FF371E2}" type="parTrans" cxnId="{72C41BBC-1B25-47DE-BBFC-C7DA33759714}">
      <dgm:prSet/>
      <dgm:spPr/>
      <dgm:t>
        <a:bodyPr/>
        <a:lstStyle/>
        <a:p>
          <a:endParaRPr lang="es-PA"/>
        </a:p>
      </dgm:t>
    </dgm:pt>
    <dgm:pt modelId="{0E853B65-384A-406E-BDDF-2643CB3D8ABC}" type="sibTrans" cxnId="{72C41BBC-1B25-47DE-BBFC-C7DA33759714}">
      <dgm:prSet/>
      <dgm:spPr/>
      <dgm:t>
        <a:bodyPr/>
        <a:lstStyle/>
        <a:p>
          <a:endParaRPr lang="es-PA"/>
        </a:p>
      </dgm:t>
    </dgm:pt>
    <dgm:pt modelId="{1E87F212-F1FD-4A3F-8F90-0ED36F424A2F}" type="pres">
      <dgm:prSet presAssocID="{455E1668-ECED-44F5-B8B7-A53C32BBD373}" presName="layout" presStyleCnt="0">
        <dgm:presLayoutVars>
          <dgm:chMax/>
          <dgm:chPref/>
          <dgm:dir/>
          <dgm:resizeHandles/>
        </dgm:presLayoutVars>
      </dgm:prSet>
      <dgm:spPr/>
      <dgm:t>
        <a:bodyPr/>
        <a:lstStyle/>
        <a:p>
          <a:endParaRPr lang="es-PA"/>
        </a:p>
      </dgm:t>
    </dgm:pt>
    <dgm:pt modelId="{3A83139B-017E-48C1-AD6C-AAEFEF8A9C43}" type="pres">
      <dgm:prSet presAssocID="{68AA7427-C79B-4B18-AFA8-523B74243E40}" presName="root" presStyleCnt="0">
        <dgm:presLayoutVars>
          <dgm:chMax/>
          <dgm:chPref/>
        </dgm:presLayoutVars>
      </dgm:prSet>
      <dgm:spPr/>
    </dgm:pt>
    <dgm:pt modelId="{21805E46-1621-48C3-AE2F-7D5B186D895E}" type="pres">
      <dgm:prSet presAssocID="{68AA7427-C79B-4B18-AFA8-523B74243E40}" presName="rootComposite" presStyleCnt="0">
        <dgm:presLayoutVars/>
      </dgm:prSet>
      <dgm:spPr/>
    </dgm:pt>
    <dgm:pt modelId="{DB41ADEF-4B4E-45A3-AE00-C16C3319FEFC}" type="pres">
      <dgm:prSet presAssocID="{68AA7427-C79B-4B18-AFA8-523B74243E40}" presName="ParentAccent" presStyleLbl="alignNode1" presStyleIdx="0" presStyleCnt="1"/>
      <dgm:spPr/>
    </dgm:pt>
    <dgm:pt modelId="{1617EACC-AD9B-456B-90A3-DC92D1E34F19}" type="pres">
      <dgm:prSet presAssocID="{68AA7427-C79B-4B18-AFA8-523B74243E40}" presName="ParentSmallAccent" presStyleLbl="fgAcc1" presStyleIdx="0" presStyleCnt="1"/>
      <dgm:spPr/>
    </dgm:pt>
    <dgm:pt modelId="{B2AD87B3-930D-493A-85AE-60CEEADD1703}" type="pres">
      <dgm:prSet presAssocID="{68AA7427-C79B-4B18-AFA8-523B74243E40}" presName="Parent" presStyleLbl="revTx" presStyleIdx="0" presStyleCnt="4">
        <dgm:presLayoutVars>
          <dgm:chMax/>
          <dgm:chPref val="4"/>
          <dgm:bulletEnabled val="1"/>
        </dgm:presLayoutVars>
      </dgm:prSet>
      <dgm:spPr/>
      <dgm:t>
        <a:bodyPr/>
        <a:lstStyle/>
        <a:p>
          <a:endParaRPr lang="es-PA"/>
        </a:p>
      </dgm:t>
    </dgm:pt>
    <dgm:pt modelId="{D849A27B-C09A-41C3-8D0F-420026D21EAC}" type="pres">
      <dgm:prSet presAssocID="{68AA7427-C79B-4B18-AFA8-523B74243E40}" presName="childShape" presStyleCnt="0">
        <dgm:presLayoutVars>
          <dgm:chMax val="0"/>
          <dgm:chPref val="0"/>
        </dgm:presLayoutVars>
      </dgm:prSet>
      <dgm:spPr/>
    </dgm:pt>
    <dgm:pt modelId="{7589D470-2E5C-42F8-ADE3-2F9A3013FAF9}" type="pres">
      <dgm:prSet presAssocID="{B200E1AA-478D-4181-9BCD-E40ACE57C641}" presName="childComposite" presStyleCnt="0">
        <dgm:presLayoutVars>
          <dgm:chMax val="0"/>
          <dgm:chPref val="0"/>
        </dgm:presLayoutVars>
      </dgm:prSet>
      <dgm:spPr/>
    </dgm:pt>
    <dgm:pt modelId="{BC36AA1A-8CA7-4A57-AD50-DE7E3357A094}" type="pres">
      <dgm:prSet presAssocID="{B200E1AA-478D-4181-9BCD-E40ACE57C641}" presName="ChildAccent" presStyleLbl="solidFgAcc1" presStyleIdx="0" presStyleCnt="3"/>
      <dgm:spPr/>
    </dgm:pt>
    <dgm:pt modelId="{3B4F859D-3C0C-4D8A-AF62-9699324F66AE}" type="pres">
      <dgm:prSet presAssocID="{B200E1AA-478D-4181-9BCD-E40ACE57C641}" presName="Child" presStyleLbl="revTx" presStyleIdx="1" presStyleCnt="4">
        <dgm:presLayoutVars>
          <dgm:chMax val="0"/>
          <dgm:chPref val="0"/>
          <dgm:bulletEnabled val="1"/>
        </dgm:presLayoutVars>
      </dgm:prSet>
      <dgm:spPr/>
      <dgm:t>
        <a:bodyPr/>
        <a:lstStyle/>
        <a:p>
          <a:endParaRPr lang="es-PA"/>
        </a:p>
      </dgm:t>
    </dgm:pt>
    <dgm:pt modelId="{2480C3E4-2DFB-42E2-9E87-B60A8981976C}" type="pres">
      <dgm:prSet presAssocID="{1D12D0B5-8C8E-4B9B-A5FA-B15CE8B8C463}" presName="childComposite" presStyleCnt="0">
        <dgm:presLayoutVars>
          <dgm:chMax val="0"/>
          <dgm:chPref val="0"/>
        </dgm:presLayoutVars>
      </dgm:prSet>
      <dgm:spPr/>
    </dgm:pt>
    <dgm:pt modelId="{D5F5A47F-C44F-4990-80DA-A4C4110D4E2D}" type="pres">
      <dgm:prSet presAssocID="{1D12D0B5-8C8E-4B9B-A5FA-B15CE8B8C463}" presName="ChildAccent" presStyleLbl="solidFgAcc1" presStyleIdx="1" presStyleCnt="3"/>
      <dgm:spPr/>
    </dgm:pt>
    <dgm:pt modelId="{3BBE8FDD-BD81-4FAF-8384-4E645FED55D7}" type="pres">
      <dgm:prSet presAssocID="{1D12D0B5-8C8E-4B9B-A5FA-B15CE8B8C463}" presName="Child" presStyleLbl="revTx" presStyleIdx="2" presStyleCnt="4" custScaleY="166453">
        <dgm:presLayoutVars>
          <dgm:chMax val="0"/>
          <dgm:chPref val="0"/>
          <dgm:bulletEnabled val="1"/>
        </dgm:presLayoutVars>
      </dgm:prSet>
      <dgm:spPr/>
      <dgm:t>
        <a:bodyPr/>
        <a:lstStyle/>
        <a:p>
          <a:endParaRPr lang="es-PA"/>
        </a:p>
      </dgm:t>
    </dgm:pt>
    <dgm:pt modelId="{4D2D8A55-FDB4-4F83-8283-AD45D46D7BBA}" type="pres">
      <dgm:prSet presAssocID="{BDE65D7D-ED5E-4AD5-BE4C-12ED517733BF}" presName="childComposite" presStyleCnt="0">
        <dgm:presLayoutVars>
          <dgm:chMax val="0"/>
          <dgm:chPref val="0"/>
        </dgm:presLayoutVars>
      </dgm:prSet>
      <dgm:spPr/>
    </dgm:pt>
    <dgm:pt modelId="{E585A9B2-785B-4350-A4B9-EEB9052FE049}" type="pres">
      <dgm:prSet presAssocID="{BDE65D7D-ED5E-4AD5-BE4C-12ED517733BF}" presName="ChildAccent" presStyleLbl="solidFgAcc1" presStyleIdx="2" presStyleCnt="3"/>
      <dgm:spPr/>
    </dgm:pt>
    <dgm:pt modelId="{D9AD1583-26CE-4DA7-9193-10659EC56A1C}" type="pres">
      <dgm:prSet presAssocID="{BDE65D7D-ED5E-4AD5-BE4C-12ED517733BF}" presName="Child" presStyleLbl="revTx" presStyleIdx="3" presStyleCnt="4" custScaleY="101550">
        <dgm:presLayoutVars>
          <dgm:chMax val="0"/>
          <dgm:chPref val="0"/>
          <dgm:bulletEnabled val="1"/>
        </dgm:presLayoutVars>
      </dgm:prSet>
      <dgm:spPr/>
      <dgm:t>
        <a:bodyPr/>
        <a:lstStyle/>
        <a:p>
          <a:endParaRPr lang="es-PA"/>
        </a:p>
      </dgm:t>
    </dgm:pt>
  </dgm:ptLst>
  <dgm:cxnLst>
    <dgm:cxn modelId="{1FFD6FE8-9092-4F1C-A657-633C45A4723F}" type="presOf" srcId="{BDE65D7D-ED5E-4AD5-BE4C-12ED517733BF}" destId="{D9AD1583-26CE-4DA7-9193-10659EC56A1C}" srcOrd="0" destOrd="0" presId="urn:microsoft.com/office/officeart/2008/layout/SquareAccentList"/>
    <dgm:cxn modelId="{3DD0221B-CA6F-4058-8ABB-F0E9FBC8155D}" type="presOf" srcId="{68AA7427-C79B-4B18-AFA8-523B74243E40}" destId="{B2AD87B3-930D-493A-85AE-60CEEADD1703}" srcOrd="0" destOrd="0" presId="urn:microsoft.com/office/officeart/2008/layout/SquareAccentList"/>
    <dgm:cxn modelId="{634298E8-0F77-4299-8E7B-745C00A07022}" type="presOf" srcId="{1D12D0B5-8C8E-4B9B-A5FA-B15CE8B8C463}" destId="{3BBE8FDD-BD81-4FAF-8384-4E645FED55D7}" srcOrd="0" destOrd="0" presId="urn:microsoft.com/office/officeart/2008/layout/SquareAccentList"/>
    <dgm:cxn modelId="{72C41BBC-1B25-47DE-BBFC-C7DA33759714}" srcId="{68AA7427-C79B-4B18-AFA8-523B74243E40}" destId="{1D12D0B5-8C8E-4B9B-A5FA-B15CE8B8C463}" srcOrd="1" destOrd="0" parTransId="{E0EFCFAA-C2B9-4557-9B00-2CFC8FF371E2}" sibTransId="{0E853B65-384A-406E-BDDF-2643CB3D8ABC}"/>
    <dgm:cxn modelId="{258304B8-5B8C-4377-A601-2E232426EFF2}" srcId="{455E1668-ECED-44F5-B8B7-A53C32BBD373}" destId="{68AA7427-C79B-4B18-AFA8-523B74243E40}" srcOrd="0" destOrd="0" parTransId="{9DABD522-C7D9-4849-BC13-B95421690F31}" sibTransId="{FEDB3D02-E557-485D-BFFC-32F0E77A2D91}"/>
    <dgm:cxn modelId="{F3727418-8E23-438B-877D-89D3CA2D1D10}" type="presOf" srcId="{B200E1AA-478D-4181-9BCD-E40ACE57C641}" destId="{3B4F859D-3C0C-4D8A-AF62-9699324F66AE}" srcOrd="0" destOrd="0" presId="urn:microsoft.com/office/officeart/2008/layout/SquareAccentList"/>
    <dgm:cxn modelId="{AFC591C4-3358-45AE-95A7-709E3F2C76D6}" srcId="{68AA7427-C79B-4B18-AFA8-523B74243E40}" destId="{BDE65D7D-ED5E-4AD5-BE4C-12ED517733BF}" srcOrd="2" destOrd="0" parTransId="{C0AEC621-9F25-4121-8779-3E16D10210DC}" sibTransId="{61099F6C-9143-467E-99EB-24B3B595F5B5}"/>
    <dgm:cxn modelId="{E3613D4B-6377-4E58-8129-37B4B1EDC913}" srcId="{68AA7427-C79B-4B18-AFA8-523B74243E40}" destId="{B200E1AA-478D-4181-9BCD-E40ACE57C641}" srcOrd="0" destOrd="0" parTransId="{C86EBDD1-F9A8-43AE-BC15-3FBB64C6F778}" sibTransId="{7FAA7648-C0EC-448A-B595-EF6C146372A0}"/>
    <dgm:cxn modelId="{7B0B8119-3C19-4BFC-8F49-95FAC01240B2}" type="presOf" srcId="{455E1668-ECED-44F5-B8B7-A53C32BBD373}" destId="{1E87F212-F1FD-4A3F-8F90-0ED36F424A2F}" srcOrd="0" destOrd="0" presId="urn:microsoft.com/office/officeart/2008/layout/SquareAccentList"/>
    <dgm:cxn modelId="{E9D3EEF5-6E22-47C1-B7DB-FD70DD224C31}" type="presParOf" srcId="{1E87F212-F1FD-4A3F-8F90-0ED36F424A2F}" destId="{3A83139B-017E-48C1-AD6C-AAEFEF8A9C43}" srcOrd="0" destOrd="0" presId="urn:microsoft.com/office/officeart/2008/layout/SquareAccentList"/>
    <dgm:cxn modelId="{2B3AE5C2-88BD-4609-9B72-9A1F36B17A9C}" type="presParOf" srcId="{3A83139B-017E-48C1-AD6C-AAEFEF8A9C43}" destId="{21805E46-1621-48C3-AE2F-7D5B186D895E}" srcOrd="0" destOrd="0" presId="urn:microsoft.com/office/officeart/2008/layout/SquareAccentList"/>
    <dgm:cxn modelId="{5F401956-AE72-4AEA-A5F1-40BCF261CC18}" type="presParOf" srcId="{21805E46-1621-48C3-AE2F-7D5B186D895E}" destId="{DB41ADEF-4B4E-45A3-AE00-C16C3319FEFC}" srcOrd="0" destOrd="0" presId="urn:microsoft.com/office/officeart/2008/layout/SquareAccentList"/>
    <dgm:cxn modelId="{7506785B-9EE9-4DD8-A3BC-9F2C79815721}" type="presParOf" srcId="{21805E46-1621-48C3-AE2F-7D5B186D895E}" destId="{1617EACC-AD9B-456B-90A3-DC92D1E34F19}" srcOrd="1" destOrd="0" presId="urn:microsoft.com/office/officeart/2008/layout/SquareAccentList"/>
    <dgm:cxn modelId="{3B085849-6863-4142-978E-BF68D1892D99}" type="presParOf" srcId="{21805E46-1621-48C3-AE2F-7D5B186D895E}" destId="{B2AD87B3-930D-493A-85AE-60CEEADD1703}" srcOrd="2" destOrd="0" presId="urn:microsoft.com/office/officeart/2008/layout/SquareAccentList"/>
    <dgm:cxn modelId="{9DE0928B-89BC-4529-A5F9-C41C96CC7E1A}" type="presParOf" srcId="{3A83139B-017E-48C1-AD6C-AAEFEF8A9C43}" destId="{D849A27B-C09A-41C3-8D0F-420026D21EAC}" srcOrd="1" destOrd="0" presId="urn:microsoft.com/office/officeart/2008/layout/SquareAccentList"/>
    <dgm:cxn modelId="{2385F3C1-EF73-424B-AAD8-F72F5594E25D}" type="presParOf" srcId="{D849A27B-C09A-41C3-8D0F-420026D21EAC}" destId="{7589D470-2E5C-42F8-ADE3-2F9A3013FAF9}" srcOrd="0" destOrd="0" presId="urn:microsoft.com/office/officeart/2008/layout/SquareAccentList"/>
    <dgm:cxn modelId="{4D5CA7C2-57CF-4256-A5FB-4FBE369BE67C}" type="presParOf" srcId="{7589D470-2E5C-42F8-ADE3-2F9A3013FAF9}" destId="{BC36AA1A-8CA7-4A57-AD50-DE7E3357A094}" srcOrd="0" destOrd="0" presId="urn:microsoft.com/office/officeart/2008/layout/SquareAccentList"/>
    <dgm:cxn modelId="{C1B684D2-2BEC-4FCC-82B2-0E28966F0735}" type="presParOf" srcId="{7589D470-2E5C-42F8-ADE3-2F9A3013FAF9}" destId="{3B4F859D-3C0C-4D8A-AF62-9699324F66AE}" srcOrd="1" destOrd="0" presId="urn:microsoft.com/office/officeart/2008/layout/SquareAccentList"/>
    <dgm:cxn modelId="{CE2524C4-EF42-4ED9-8FE0-D500C7C1FFEE}" type="presParOf" srcId="{D849A27B-C09A-41C3-8D0F-420026D21EAC}" destId="{2480C3E4-2DFB-42E2-9E87-B60A8981976C}" srcOrd="1" destOrd="0" presId="urn:microsoft.com/office/officeart/2008/layout/SquareAccentList"/>
    <dgm:cxn modelId="{607C168E-3143-4757-92B8-3CD93FB0108E}" type="presParOf" srcId="{2480C3E4-2DFB-42E2-9E87-B60A8981976C}" destId="{D5F5A47F-C44F-4990-80DA-A4C4110D4E2D}" srcOrd="0" destOrd="0" presId="urn:microsoft.com/office/officeart/2008/layout/SquareAccentList"/>
    <dgm:cxn modelId="{B7804547-7E48-4B31-BA44-AD5703851812}" type="presParOf" srcId="{2480C3E4-2DFB-42E2-9E87-B60A8981976C}" destId="{3BBE8FDD-BD81-4FAF-8384-4E645FED55D7}" srcOrd="1" destOrd="0" presId="urn:microsoft.com/office/officeart/2008/layout/SquareAccentList"/>
    <dgm:cxn modelId="{CA774EEF-DAED-4855-955A-E90F684FF7F3}" type="presParOf" srcId="{D849A27B-C09A-41C3-8D0F-420026D21EAC}" destId="{4D2D8A55-FDB4-4F83-8283-AD45D46D7BBA}" srcOrd="2" destOrd="0" presId="urn:microsoft.com/office/officeart/2008/layout/SquareAccentList"/>
    <dgm:cxn modelId="{30FC1BD2-99F0-41F6-9AEA-8CE47862F62B}" type="presParOf" srcId="{4D2D8A55-FDB4-4F83-8283-AD45D46D7BBA}" destId="{E585A9B2-785B-4350-A4B9-EEB9052FE049}" srcOrd="0" destOrd="0" presId="urn:microsoft.com/office/officeart/2008/layout/SquareAccentList"/>
    <dgm:cxn modelId="{C0C55A0B-75F4-4432-848A-72A3E8255054}" type="presParOf" srcId="{4D2D8A55-FDB4-4F83-8283-AD45D46D7BBA}" destId="{D9AD1583-26CE-4DA7-9193-10659EC56A1C}" srcOrd="1" destOrd="0" presId="urn:microsoft.com/office/officeart/2008/layout/SquareAccent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4BDDE-DA02-45AE-A136-3C213E4A3E2C}">
      <dsp:nvSpPr>
        <dsp:cNvPr id="0" name=""/>
        <dsp:cNvSpPr/>
      </dsp:nvSpPr>
      <dsp:spPr>
        <a:xfrm>
          <a:off x="628237" y="926334"/>
          <a:ext cx="4383075" cy="515655"/>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1F85D-10D2-4E75-B0B5-283B7F012675}">
      <dsp:nvSpPr>
        <dsp:cNvPr id="0" name=""/>
        <dsp:cNvSpPr/>
      </dsp:nvSpPr>
      <dsp:spPr>
        <a:xfrm>
          <a:off x="628237" y="1119994"/>
          <a:ext cx="321996" cy="321996"/>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4CA33-F455-4925-981F-A88A086703C8}">
      <dsp:nvSpPr>
        <dsp:cNvPr id="0" name=""/>
        <dsp:cNvSpPr/>
      </dsp:nvSpPr>
      <dsp:spPr>
        <a:xfrm>
          <a:off x="628237" y="0"/>
          <a:ext cx="4383075" cy="9263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Actual</a:t>
          </a:r>
        </a:p>
      </dsp:txBody>
      <dsp:txXfrm>
        <a:off x="628237" y="0"/>
        <a:ext cx="4383075" cy="926334"/>
      </dsp:txXfrm>
    </dsp:sp>
    <dsp:sp modelId="{F8350B78-B020-421D-8899-DFC7ECD0EEEE}">
      <dsp:nvSpPr>
        <dsp:cNvPr id="0" name=""/>
        <dsp:cNvSpPr/>
      </dsp:nvSpPr>
      <dsp:spPr>
        <a:xfrm>
          <a:off x="628237" y="1870558"/>
          <a:ext cx="321988" cy="321988"/>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228140-3985-4C28-820C-C128DF47C40B}">
      <dsp:nvSpPr>
        <dsp:cNvPr id="0" name=""/>
        <dsp:cNvSpPr/>
      </dsp:nvSpPr>
      <dsp:spPr>
        <a:xfrm>
          <a:off x="935052" y="1656274"/>
          <a:ext cx="4076260" cy="75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t>No hay precios tope ni de referencia</a:t>
          </a:r>
        </a:p>
      </dsp:txBody>
      <dsp:txXfrm>
        <a:off x="935052" y="1656274"/>
        <a:ext cx="4076260" cy="750556"/>
      </dsp:txXfrm>
    </dsp:sp>
    <dsp:sp modelId="{ABB1C986-245D-430C-B265-9089D43336F9}">
      <dsp:nvSpPr>
        <dsp:cNvPr id="0" name=""/>
        <dsp:cNvSpPr/>
      </dsp:nvSpPr>
      <dsp:spPr>
        <a:xfrm>
          <a:off x="628237" y="2621114"/>
          <a:ext cx="321988" cy="321988"/>
        </a:xfrm>
        <a:prstGeom prst="rect">
          <a:avLst/>
        </a:prstGeom>
        <a:solidFill>
          <a:schemeClr val="lt1">
            <a:hueOff val="0"/>
            <a:satOff val="0"/>
            <a:lumOff val="0"/>
            <a:alphaOff val="0"/>
          </a:schemeClr>
        </a:solidFill>
        <a:ln w="15875" cap="flat" cmpd="sng" algn="ctr">
          <a:solidFill>
            <a:schemeClr val="accent2">
              <a:hueOff val="-330843"/>
              <a:satOff val="373"/>
              <a:lumOff val="882"/>
              <a:alphaOff val="0"/>
            </a:schemeClr>
          </a:solidFill>
          <a:prstDash val="solid"/>
        </a:ln>
        <a:effectLst/>
      </dsp:spPr>
      <dsp:style>
        <a:lnRef idx="2">
          <a:scrgbClr r="0" g="0" b="0"/>
        </a:lnRef>
        <a:fillRef idx="1">
          <a:scrgbClr r="0" g="0" b="0"/>
        </a:fillRef>
        <a:effectRef idx="0">
          <a:scrgbClr r="0" g="0" b="0"/>
        </a:effectRef>
        <a:fontRef idx="minor"/>
      </dsp:style>
    </dsp:sp>
    <dsp:sp modelId="{60C14859-504E-4320-9B21-A109B9BFFDED}">
      <dsp:nvSpPr>
        <dsp:cNvPr id="0" name=""/>
        <dsp:cNvSpPr/>
      </dsp:nvSpPr>
      <dsp:spPr>
        <a:xfrm>
          <a:off x="935052" y="2406830"/>
          <a:ext cx="4076260" cy="75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t>Se utilizan referencias para hacer comparables las ofertas y llenar diferencias</a:t>
          </a:r>
        </a:p>
      </dsp:txBody>
      <dsp:txXfrm>
        <a:off x="935052" y="2406830"/>
        <a:ext cx="4076260" cy="750556"/>
      </dsp:txXfrm>
    </dsp:sp>
    <dsp:sp modelId="{886ACB1F-0E47-4502-B701-BA26979EB992}">
      <dsp:nvSpPr>
        <dsp:cNvPr id="0" name=""/>
        <dsp:cNvSpPr/>
      </dsp:nvSpPr>
      <dsp:spPr>
        <a:xfrm>
          <a:off x="628237" y="3371670"/>
          <a:ext cx="321988" cy="321988"/>
        </a:xfrm>
        <a:prstGeom prst="rect">
          <a:avLst/>
        </a:prstGeom>
        <a:solidFill>
          <a:schemeClr val="lt1">
            <a:hueOff val="0"/>
            <a:satOff val="0"/>
            <a:lumOff val="0"/>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dsp:style>
    </dsp:sp>
    <dsp:sp modelId="{87F6D262-DBBB-4505-AC80-9DD92A6F02FD}">
      <dsp:nvSpPr>
        <dsp:cNvPr id="0" name=""/>
        <dsp:cNvSpPr/>
      </dsp:nvSpPr>
      <dsp:spPr>
        <a:xfrm>
          <a:off x="935052" y="3157387"/>
          <a:ext cx="4076260" cy="75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t>Las referencias son precios máximos de potencia, precios de contratos y CMS</a:t>
          </a:r>
        </a:p>
      </dsp:txBody>
      <dsp:txXfrm>
        <a:off x="935052" y="3157387"/>
        <a:ext cx="4076260" cy="750556"/>
      </dsp:txXfrm>
    </dsp:sp>
    <dsp:sp modelId="{DB41ADEF-4B4E-45A3-AE00-C16C3319FEFC}">
      <dsp:nvSpPr>
        <dsp:cNvPr id="0" name=""/>
        <dsp:cNvSpPr/>
      </dsp:nvSpPr>
      <dsp:spPr>
        <a:xfrm>
          <a:off x="5230466" y="926334"/>
          <a:ext cx="4383075" cy="515655"/>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7EACC-AD9B-456B-90A3-DC92D1E34F19}">
      <dsp:nvSpPr>
        <dsp:cNvPr id="0" name=""/>
        <dsp:cNvSpPr/>
      </dsp:nvSpPr>
      <dsp:spPr>
        <a:xfrm>
          <a:off x="5230466" y="1119994"/>
          <a:ext cx="321996" cy="321996"/>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B2AD87B3-930D-493A-85AE-60CEEADD1703}">
      <dsp:nvSpPr>
        <dsp:cNvPr id="0" name=""/>
        <dsp:cNvSpPr/>
      </dsp:nvSpPr>
      <dsp:spPr>
        <a:xfrm>
          <a:off x="5230466" y="0"/>
          <a:ext cx="4383075" cy="9263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Propuesto</a:t>
          </a:r>
        </a:p>
      </dsp:txBody>
      <dsp:txXfrm>
        <a:off x="5230466" y="0"/>
        <a:ext cx="4383075" cy="926334"/>
      </dsp:txXfrm>
    </dsp:sp>
    <dsp:sp modelId="{E585A9B2-785B-4350-A4B9-EEB9052FE049}">
      <dsp:nvSpPr>
        <dsp:cNvPr id="0" name=""/>
        <dsp:cNvSpPr/>
      </dsp:nvSpPr>
      <dsp:spPr>
        <a:xfrm>
          <a:off x="5230466" y="1870558"/>
          <a:ext cx="321988" cy="321988"/>
        </a:xfrm>
        <a:prstGeom prst="rect">
          <a:avLst/>
        </a:prstGeom>
        <a:solidFill>
          <a:schemeClr val="lt1">
            <a:hueOff val="0"/>
            <a:satOff val="0"/>
            <a:lumOff val="0"/>
            <a:alphaOff val="0"/>
          </a:schemeClr>
        </a:solidFill>
        <a:ln w="15875" cap="flat" cmpd="sng" algn="ctr">
          <a:solidFill>
            <a:schemeClr val="accent2">
              <a:hueOff val="-992530"/>
              <a:satOff val="1119"/>
              <a:lumOff val="2647"/>
              <a:alphaOff val="0"/>
            </a:schemeClr>
          </a:solidFill>
          <a:prstDash val="solid"/>
        </a:ln>
        <a:effectLst/>
      </dsp:spPr>
      <dsp:style>
        <a:lnRef idx="2">
          <a:scrgbClr r="0" g="0" b="0"/>
        </a:lnRef>
        <a:fillRef idx="1">
          <a:scrgbClr r="0" g="0" b="0"/>
        </a:fillRef>
        <a:effectRef idx="0">
          <a:scrgbClr r="0" g="0" b="0"/>
        </a:effectRef>
        <a:fontRef idx="minor"/>
      </dsp:style>
    </dsp:sp>
    <dsp:sp modelId="{D9AD1583-26CE-4DA7-9193-10659EC56A1C}">
      <dsp:nvSpPr>
        <dsp:cNvPr id="0" name=""/>
        <dsp:cNvSpPr/>
      </dsp:nvSpPr>
      <dsp:spPr>
        <a:xfrm>
          <a:off x="5537282" y="1656274"/>
          <a:ext cx="4076260" cy="750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PA" sz="1800" b="0" kern="1200" dirty="0"/>
            <a:t>Objetivo</a:t>
          </a:r>
          <a:r>
            <a:rPr lang="es-PA" sz="1800" kern="1200" dirty="0"/>
            <a:t>: Llenar diferencias entre solicitado y ofrecido para hacer factible el problema  </a:t>
          </a:r>
        </a:p>
      </dsp:txBody>
      <dsp:txXfrm>
        <a:off x="5537282" y="1656274"/>
        <a:ext cx="4076260" cy="750556"/>
      </dsp:txXfrm>
    </dsp:sp>
    <dsp:sp modelId="{7834E623-9870-4AB3-A21E-F6E88D9C9281}">
      <dsp:nvSpPr>
        <dsp:cNvPr id="0" name=""/>
        <dsp:cNvSpPr/>
      </dsp:nvSpPr>
      <dsp:spPr>
        <a:xfrm>
          <a:off x="5230466" y="3461065"/>
          <a:ext cx="321988" cy="321988"/>
        </a:xfrm>
        <a:prstGeom prst="rect">
          <a:avLst/>
        </a:prstGeom>
        <a:solidFill>
          <a:schemeClr val="lt1">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90C3C1B5-B93A-4845-A3DF-D31683DD738B}">
      <dsp:nvSpPr>
        <dsp:cNvPr id="0" name=""/>
        <dsp:cNvSpPr/>
      </dsp:nvSpPr>
      <dsp:spPr>
        <a:xfrm>
          <a:off x="5537282" y="2406830"/>
          <a:ext cx="4076260" cy="2430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es-PA" sz="2100" b="0" kern="1200" dirty="0"/>
            <a:t>Criterios de Cálculo:</a:t>
          </a:r>
        </a:p>
        <a:p>
          <a:pPr marL="171450" lvl="1" indent="-171450" algn="just" defTabSz="711200">
            <a:lnSpc>
              <a:spcPct val="90000"/>
            </a:lnSpc>
            <a:spcBef>
              <a:spcPct val="0"/>
            </a:spcBef>
            <a:spcAft>
              <a:spcPct val="15000"/>
            </a:spcAft>
            <a:buChar char="••"/>
          </a:pPr>
          <a:r>
            <a:rPr lang="es-PA" sz="1600" kern="1200" dirty="0"/>
            <a:t>Responsable del cálculo: ASEP</a:t>
          </a:r>
        </a:p>
        <a:p>
          <a:pPr marL="171450" lvl="1" indent="-171450" algn="just" defTabSz="711200">
            <a:lnSpc>
              <a:spcPct val="90000"/>
            </a:lnSpc>
            <a:spcBef>
              <a:spcPct val="0"/>
            </a:spcBef>
            <a:spcAft>
              <a:spcPct val="15000"/>
            </a:spcAft>
            <a:buChar char="••"/>
          </a:pPr>
          <a:r>
            <a:rPr lang="es-PA" sz="1600" kern="1200" dirty="0"/>
            <a:t>Previo al acto de recepción de ofertas</a:t>
          </a:r>
        </a:p>
        <a:p>
          <a:pPr marL="171450" lvl="1" indent="-171450" algn="just" defTabSz="711200">
            <a:lnSpc>
              <a:spcPct val="90000"/>
            </a:lnSpc>
            <a:spcBef>
              <a:spcPct val="0"/>
            </a:spcBef>
            <a:spcAft>
              <a:spcPct val="15000"/>
            </a:spcAft>
            <a:buChar char="••"/>
          </a:pPr>
          <a:r>
            <a:rPr lang="es-PA" sz="1600" kern="1200" dirty="0"/>
            <a:t>Mercado en equilibrio que procure la libre oferta y demanda</a:t>
          </a:r>
        </a:p>
        <a:p>
          <a:pPr marL="171450" lvl="1" indent="-171450" algn="just" defTabSz="711200">
            <a:lnSpc>
              <a:spcPct val="90000"/>
            </a:lnSpc>
            <a:spcBef>
              <a:spcPct val="0"/>
            </a:spcBef>
            <a:spcAft>
              <a:spcPct val="15000"/>
            </a:spcAft>
            <a:buChar char="••"/>
          </a:pPr>
          <a:r>
            <a:rPr lang="es-PA" sz="1600" kern="1200" dirty="0"/>
            <a:t>Se mantiene en sobre cerrado y se entrega a ETESA previo a la apertura de sobres</a:t>
          </a:r>
        </a:p>
        <a:p>
          <a:pPr marL="171450" lvl="1" indent="-171450" algn="just" defTabSz="711200">
            <a:lnSpc>
              <a:spcPct val="90000"/>
            </a:lnSpc>
            <a:spcBef>
              <a:spcPct val="0"/>
            </a:spcBef>
            <a:spcAft>
              <a:spcPct val="15000"/>
            </a:spcAft>
            <a:buChar char="••"/>
          </a:pPr>
          <a:r>
            <a:rPr lang="es-PA" sz="1600" kern="1200" dirty="0"/>
            <a:t>Revelado luego de la apertura de sobres</a:t>
          </a:r>
        </a:p>
      </dsp:txBody>
      <dsp:txXfrm>
        <a:off x="5537282" y="2406830"/>
        <a:ext cx="4076260" cy="24304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4BDDE-DA02-45AE-A136-3C213E4A3E2C}">
      <dsp:nvSpPr>
        <dsp:cNvPr id="0" name=""/>
        <dsp:cNvSpPr/>
      </dsp:nvSpPr>
      <dsp:spPr>
        <a:xfrm>
          <a:off x="2212" y="1055414"/>
          <a:ext cx="4993831" cy="587509"/>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1F85D-10D2-4E75-B0B5-283B7F012675}">
      <dsp:nvSpPr>
        <dsp:cNvPr id="0" name=""/>
        <dsp:cNvSpPr/>
      </dsp:nvSpPr>
      <dsp:spPr>
        <a:xfrm>
          <a:off x="2212" y="1276059"/>
          <a:ext cx="366864" cy="366864"/>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4CA33-F455-4925-981F-A88A086703C8}">
      <dsp:nvSpPr>
        <dsp:cNvPr id="0" name=""/>
        <dsp:cNvSpPr/>
      </dsp:nvSpPr>
      <dsp:spPr>
        <a:xfrm>
          <a:off x="2212" y="0"/>
          <a:ext cx="4993831" cy="10554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Actual</a:t>
          </a:r>
        </a:p>
      </dsp:txBody>
      <dsp:txXfrm>
        <a:off x="2212" y="0"/>
        <a:ext cx="4993831" cy="1055414"/>
      </dsp:txXfrm>
    </dsp:sp>
    <dsp:sp modelId="{F8350B78-B020-421D-8899-DFC7ECD0EEEE}">
      <dsp:nvSpPr>
        <dsp:cNvPr id="0" name=""/>
        <dsp:cNvSpPr/>
      </dsp:nvSpPr>
      <dsp:spPr>
        <a:xfrm>
          <a:off x="2212" y="2131210"/>
          <a:ext cx="366855" cy="366855"/>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228140-3985-4C28-820C-C128DF47C40B}">
      <dsp:nvSpPr>
        <dsp:cNvPr id="0" name=""/>
        <dsp:cNvSpPr/>
      </dsp:nvSpPr>
      <dsp:spPr>
        <a:xfrm>
          <a:off x="351780" y="1887067"/>
          <a:ext cx="4644263" cy="855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t>Trata sobre precios evaluados de una oferta o combinación de ofertas</a:t>
          </a:r>
        </a:p>
      </dsp:txBody>
      <dsp:txXfrm>
        <a:off x="351780" y="1887067"/>
        <a:ext cx="4644263" cy="855141"/>
      </dsp:txXfrm>
    </dsp:sp>
    <dsp:sp modelId="{ABB1C986-245D-430C-B265-9089D43336F9}">
      <dsp:nvSpPr>
        <dsp:cNvPr id="0" name=""/>
        <dsp:cNvSpPr/>
      </dsp:nvSpPr>
      <dsp:spPr>
        <a:xfrm>
          <a:off x="2212" y="2986352"/>
          <a:ext cx="366855" cy="366855"/>
        </a:xfrm>
        <a:prstGeom prst="rect">
          <a:avLst/>
        </a:prstGeom>
        <a:solidFill>
          <a:schemeClr val="lt1">
            <a:hueOff val="0"/>
            <a:satOff val="0"/>
            <a:lumOff val="0"/>
            <a:alphaOff val="0"/>
          </a:schemeClr>
        </a:solidFill>
        <a:ln w="15875" cap="flat" cmpd="sng" algn="ctr">
          <a:solidFill>
            <a:schemeClr val="accent2">
              <a:hueOff val="-441124"/>
              <a:satOff val="497"/>
              <a:lumOff val="1177"/>
              <a:alphaOff val="0"/>
            </a:schemeClr>
          </a:solidFill>
          <a:prstDash val="solid"/>
        </a:ln>
        <a:effectLst/>
      </dsp:spPr>
      <dsp:style>
        <a:lnRef idx="2">
          <a:scrgbClr r="0" g="0" b="0"/>
        </a:lnRef>
        <a:fillRef idx="1">
          <a:scrgbClr r="0" g="0" b="0"/>
        </a:fillRef>
        <a:effectRef idx="0">
          <a:scrgbClr r="0" g="0" b="0"/>
        </a:effectRef>
        <a:fontRef idx="minor"/>
      </dsp:style>
    </dsp:sp>
    <dsp:sp modelId="{60C14859-504E-4320-9B21-A109B9BFFDED}">
      <dsp:nvSpPr>
        <dsp:cNvPr id="0" name=""/>
        <dsp:cNvSpPr/>
      </dsp:nvSpPr>
      <dsp:spPr>
        <a:xfrm>
          <a:off x="351780" y="2742208"/>
          <a:ext cx="4644263" cy="855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t>Ofertas parciales evaluadas en orden ascendente de precio </a:t>
          </a:r>
        </a:p>
      </dsp:txBody>
      <dsp:txXfrm>
        <a:off x="351780" y="2742208"/>
        <a:ext cx="4644263" cy="855141"/>
      </dsp:txXfrm>
    </dsp:sp>
    <dsp:sp modelId="{DB41ADEF-4B4E-45A3-AE00-C16C3319FEFC}">
      <dsp:nvSpPr>
        <dsp:cNvPr id="0" name=""/>
        <dsp:cNvSpPr/>
      </dsp:nvSpPr>
      <dsp:spPr>
        <a:xfrm>
          <a:off x="5245735" y="1055414"/>
          <a:ext cx="4993831" cy="587509"/>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7EACC-AD9B-456B-90A3-DC92D1E34F19}">
      <dsp:nvSpPr>
        <dsp:cNvPr id="0" name=""/>
        <dsp:cNvSpPr/>
      </dsp:nvSpPr>
      <dsp:spPr>
        <a:xfrm>
          <a:off x="5245735" y="1276059"/>
          <a:ext cx="366864" cy="366864"/>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B2AD87B3-930D-493A-85AE-60CEEADD1703}">
      <dsp:nvSpPr>
        <dsp:cNvPr id="0" name=""/>
        <dsp:cNvSpPr/>
      </dsp:nvSpPr>
      <dsp:spPr>
        <a:xfrm>
          <a:off x="5245735" y="0"/>
          <a:ext cx="4993831" cy="10554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Propuesto</a:t>
          </a:r>
        </a:p>
      </dsp:txBody>
      <dsp:txXfrm>
        <a:off x="5245735" y="0"/>
        <a:ext cx="4993831" cy="1055414"/>
      </dsp:txXfrm>
    </dsp:sp>
    <dsp:sp modelId="{E585A9B2-785B-4350-A4B9-EEB9052FE049}">
      <dsp:nvSpPr>
        <dsp:cNvPr id="0" name=""/>
        <dsp:cNvSpPr/>
      </dsp:nvSpPr>
      <dsp:spPr>
        <a:xfrm>
          <a:off x="5245735" y="2131210"/>
          <a:ext cx="366855" cy="366855"/>
        </a:xfrm>
        <a:prstGeom prst="rect">
          <a:avLst/>
        </a:prstGeom>
        <a:solidFill>
          <a:schemeClr val="lt1">
            <a:hueOff val="0"/>
            <a:satOff val="0"/>
            <a:lumOff val="0"/>
            <a:alphaOff val="0"/>
          </a:schemeClr>
        </a:solidFill>
        <a:ln w="15875" cap="flat" cmpd="sng" algn="ctr">
          <a:solidFill>
            <a:schemeClr val="accent2">
              <a:hueOff val="-882249"/>
              <a:satOff val="995"/>
              <a:lumOff val="2353"/>
              <a:alphaOff val="0"/>
            </a:schemeClr>
          </a:solidFill>
          <a:prstDash val="solid"/>
        </a:ln>
        <a:effectLst/>
      </dsp:spPr>
      <dsp:style>
        <a:lnRef idx="2">
          <a:scrgbClr r="0" g="0" b="0"/>
        </a:lnRef>
        <a:fillRef idx="1">
          <a:scrgbClr r="0" g="0" b="0"/>
        </a:fillRef>
        <a:effectRef idx="0">
          <a:scrgbClr r="0" g="0" b="0"/>
        </a:effectRef>
        <a:fontRef idx="minor"/>
      </dsp:style>
    </dsp:sp>
    <dsp:sp modelId="{D9AD1583-26CE-4DA7-9193-10659EC56A1C}">
      <dsp:nvSpPr>
        <dsp:cNvPr id="0" name=""/>
        <dsp:cNvSpPr/>
      </dsp:nvSpPr>
      <dsp:spPr>
        <a:xfrm>
          <a:off x="5595304" y="1887067"/>
          <a:ext cx="4644263" cy="855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ES" sz="1800" kern="1200" dirty="0">
              <a:solidFill>
                <a:schemeClr val="tx1">
                  <a:lumMod val="75000"/>
                  <a:lumOff val="25000"/>
                </a:schemeClr>
              </a:solidFill>
            </a:rPr>
            <a:t>Realizar la adjudicación a la combinación de ofertas de menor costo total evaluado, sujeto a las restricciones de la licitación. </a:t>
          </a:r>
          <a:endParaRPr lang="es-PA" sz="1800" kern="1200" dirty="0"/>
        </a:p>
      </dsp:txBody>
      <dsp:txXfrm>
        <a:off x="5595304" y="1887067"/>
        <a:ext cx="4644263" cy="855141"/>
      </dsp:txXfrm>
    </dsp:sp>
    <dsp:sp modelId="{7834E623-9870-4AB3-A21E-F6E88D9C9281}">
      <dsp:nvSpPr>
        <dsp:cNvPr id="0" name=""/>
        <dsp:cNvSpPr/>
      </dsp:nvSpPr>
      <dsp:spPr>
        <a:xfrm>
          <a:off x="5245735" y="3552426"/>
          <a:ext cx="366855" cy="366855"/>
        </a:xfrm>
        <a:prstGeom prst="rect">
          <a:avLst/>
        </a:prstGeom>
        <a:solidFill>
          <a:schemeClr val="lt1">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90C3C1B5-B93A-4845-A3DF-D31683DD738B}">
      <dsp:nvSpPr>
        <dsp:cNvPr id="0" name=""/>
        <dsp:cNvSpPr/>
      </dsp:nvSpPr>
      <dsp:spPr>
        <a:xfrm>
          <a:off x="5595304" y="2742208"/>
          <a:ext cx="4644263" cy="1987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PA" sz="1800" kern="1200" dirty="0"/>
            <a:t>El algoritmo propuesto evalúa en función del costo total de abastecimiento utilizando programación mixta y sujeto a las restricciones de abastecer la energía y/o potencia de la licitación</a:t>
          </a:r>
          <a:endParaRPr lang="es-PA" sz="1800" b="0" kern="1200" dirty="0"/>
        </a:p>
      </dsp:txBody>
      <dsp:txXfrm>
        <a:off x="5595304" y="2742208"/>
        <a:ext cx="4644263" cy="19872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4BDDE-DA02-45AE-A136-3C213E4A3E2C}">
      <dsp:nvSpPr>
        <dsp:cNvPr id="0" name=""/>
        <dsp:cNvSpPr/>
      </dsp:nvSpPr>
      <dsp:spPr>
        <a:xfrm>
          <a:off x="5618" y="1000970"/>
          <a:ext cx="4736224" cy="557202"/>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1F85D-10D2-4E75-B0B5-283B7F012675}">
      <dsp:nvSpPr>
        <dsp:cNvPr id="0" name=""/>
        <dsp:cNvSpPr/>
      </dsp:nvSpPr>
      <dsp:spPr>
        <a:xfrm>
          <a:off x="5618" y="1210233"/>
          <a:ext cx="347940" cy="34794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4CA33-F455-4925-981F-A88A086703C8}">
      <dsp:nvSpPr>
        <dsp:cNvPr id="0" name=""/>
        <dsp:cNvSpPr/>
      </dsp:nvSpPr>
      <dsp:spPr>
        <a:xfrm>
          <a:off x="5618" y="0"/>
          <a:ext cx="4736224" cy="1000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Actual</a:t>
          </a:r>
        </a:p>
      </dsp:txBody>
      <dsp:txXfrm>
        <a:off x="5618" y="0"/>
        <a:ext cx="4736224" cy="1000970"/>
      </dsp:txXfrm>
    </dsp:sp>
    <dsp:sp modelId="{F8350B78-B020-421D-8899-DFC7ECD0EEEE}">
      <dsp:nvSpPr>
        <dsp:cNvPr id="0" name=""/>
        <dsp:cNvSpPr/>
      </dsp:nvSpPr>
      <dsp:spPr>
        <a:xfrm>
          <a:off x="5618" y="2021271"/>
          <a:ext cx="347931" cy="347931"/>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228140-3985-4C28-820C-C128DF47C40B}">
      <dsp:nvSpPr>
        <dsp:cNvPr id="0" name=""/>
        <dsp:cNvSpPr/>
      </dsp:nvSpPr>
      <dsp:spPr>
        <a:xfrm>
          <a:off x="337154" y="1789722"/>
          <a:ext cx="4404688" cy="81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solidFill>
                <a:schemeClr val="tx1">
                  <a:lumMod val="75000"/>
                  <a:lumOff val="25000"/>
                </a:schemeClr>
              </a:solidFill>
            </a:rPr>
            <a:t>corto plazo: contratar todo el faltante con adenda al pliego </a:t>
          </a:r>
          <a:endParaRPr lang="es-PA" sz="1400" kern="1200" dirty="0"/>
        </a:p>
      </dsp:txBody>
      <dsp:txXfrm>
        <a:off x="337154" y="1789722"/>
        <a:ext cx="4404688" cy="811029"/>
      </dsp:txXfrm>
    </dsp:sp>
    <dsp:sp modelId="{ABB1C986-245D-430C-B265-9089D43336F9}">
      <dsp:nvSpPr>
        <dsp:cNvPr id="0" name=""/>
        <dsp:cNvSpPr/>
      </dsp:nvSpPr>
      <dsp:spPr>
        <a:xfrm>
          <a:off x="5618" y="2832300"/>
          <a:ext cx="347931" cy="347931"/>
        </a:xfrm>
        <a:prstGeom prst="rect">
          <a:avLst/>
        </a:prstGeom>
        <a:solidFill>
          <a:schemeClr val="lt1">
            <a:hueOff val="0"/>
            <a:satOff val="0"/>
            <a:lumOff val="0"/>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dsp:style>
    </dsp:sp>
    <dsp:sp modelId="{60C14859-504E-4320-9B21-A109B9BFFDED}">
      <dsp:nvSpPr>
        <dsp:cNvPr id="0" name=""/>
        <dsp:cNvSpPr/>
      </dsp:nvSpPr>
      <dsp:spPr>
        <a:xfrm>
          <a:off x="337154" y="2600751"/>
          <a:ext cx="4404688" cy="81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solidFill>
                <a:schemeClr val="tx1">
                  <a:lumMod val="75000"/>
                  <a:lumOff val="25000"/>
                </a:schemeClr>
              </a:solidFill>
            </a:rPr>
            <a:t>largo plazo: da la opción de hacer una adenda si el faltante es menor al 40%, y si es mayor hacer una nueva licitación. </a:t>
          </a:r>
          <a:endParaRPr lang="es-PA" sz="1400" kern="1200" dirty="0"/>
        </a:p>
      </dsp:txBody>
      <dsp:txXfrm>
        <a:off x="337154" y="2600751"/>
        <a:ext cx="4404688" cy="811029"/>
      </dsp:txXfrm>
    </dsp:sp>
    <dsp:sp modelId="{DB41ADEF-4B4E-45A3-AE00-C16C3319FEFC}">
      <dsp:nvSpPr>
        <dsp:cNvPr id="0" name=""/>
        <dsp:cNvSpPr/>
      </dsp:nvSpPr>
      <dsp:spPr>
        <a:xfrm>
          <a:off x="4978654" y="1000970"/>
          <a:ext cx="4736224" cy="557202"/>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7EACC-AD9B-456B-90A3-DC92D1E34F19}">
      <dsp:nvSpPr>
        <dsp:cNvPr id="0" name=""/>
        <dsp:cNvSpPr/>
      </dsp:nvSpPr>
      <dsp:spPr>
        <a:xfrm>
          <a:off x="4978654" y="1210233"/>
          <a:ext cx="347940" cy="34794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B2AD87B3-930D-493A-85AE-60CEEADD1703}">
      <dsp:nvSpPr>
        <dsp:cNvPr id="0" name=""/>
        <dsp:cNvSpPr/>
      </dsp:nvSpPr>
      <dsp:spPr>
        <a:xfrm>
          <a:off x="4978654" y="0"/>
          <a:ext cx="4736224" cy="1000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Propuesto</a:t>
          </a:r>
        </a:p>
      </dsp:txBody>
      <dsp:txXfrm>
        <a:off x="4978654" y="0"/>
        <a:ext cx="4736224" cy="1000970"/>
      </dsp:txXfrm>
    </dsp:sp>
    <dsp:sp modelId="{E585A9B2-785B-4350-A4B9-EEB9052FE049}">
      <dsp:nvSpPr>
        <dsp:cNvPr id="0" name=""/>
        <dsp:cNvSpPr/>
      </dsp:nvSpPr>
      <dsp:spPr>
        <a:xfrm>
          <a:off x="4978654" y="2413834"/>
          <a:ext cx="347931" cy="347931"/>
        </a:xfrm>
        <a:prstGeom prst="rect">
          <a:avLst/>
        </a:prstGeom>
        <a:solidFill>
          <a:schemeClr val="lt1">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D9AD1583-26CE-4DA7-9193-10659EC56A1C}">
      <dsp:nvSpPr>
        <dsp:cNvPr id="0" name=""/>
        <dsp:cNvSpPr/>
      </dsp:nvSpPr>
      <dsp:spPr>
        <a:xfrm>
          <a:off x="5310190" y="1789722"/>
          <a:ext cx="4404688" cy="1596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PA" sz="1800" kern="1200" dirty="0">
              <a:solidFill>
                <a:schemeClr val="tx1"/>
              </a:solidFill>
            </a:rPr>
            <a:t>E</a:t>
          </a:r>
          <a:r>
            <a:rPr lang="es-ES" sz="1800" kern="1200" dirty="0">
              <a:solidFill>
                <a:schemeClr val="tx1"/>
              </a:solidFill>
            </a:rPr>
            <a:t>n el caso de que la combinación de ofertas a adjudicar, excluyendo la oferta virtual, no cubra la totalidad de lo solicitado, serán evaluados los mecanismos para cubrir los faltantes. </a:t>
          </a:r>
          <a:endParaRPr lang="es-PA" sz="1800" kern="1200" dirty="0">
            <a:solidFill>
              <a:schemeClr val="tx1"/>
            </a:solidFill>
          </a:endParaRPr>
        </a:p>
      </dsp:txBody>
      <dsp:txXfrm>
        <a:off x="5310190" y="1789722"/>
        <a:ext cx="4404688" cy="15961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4BDDE-DA02-45AE-A136-3C213E4A3E2C}">
      <dsp:nvSpPr>
        <dsp:cNvPr id="0" name=""/>
        <dsp:cNvSpPr/>
      </dsp:nvSpPr>
      <dsp:spPr>
        <a:xfrm>
          <a:off x="5618" y="1000970"/>
          <a:ext cx="4736224" cy="557202"/>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1F85D-10D2-4E75-B0B5-283B7F012675}">
      <dsp:nvSpPr>
        <dsp:cNvPr id="0" name=""/>
        <dsp:cNvSpPr/>
      </dsp:nvSpPr>
      <dsp:spPr>
        <a:xfrm>
          <a:off x="5618" y="1210233"/>
          <a:ext cx="347940" cy="34794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4CA33-F455-4925-981F-A88A086703C8}">
      <dsp:nvSpPr>
        <dsp:cNvPr id="0" name=""/>
        <dsp:cNvSpPr/>
      </dsp:nvSpPr>
      <dsp:spPr>
        <a:xfrm>
          <a:off x="5618" y="0"/>
          <a:ext cx="4736224" cy="1000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Actual</a:t>
          </a:r>
        </a:p>
      </dsp:txBody>
      <dsp:txXfrm>
        <a:off x="5618" y="0"/>
        <a:ext cx="4736224" cy="1000970"/>
      </dsp:txXfrm>
    </dsp:sp>
    <dsp:sp modelId="{F8350B78-B020-421D-8899-DFC7ECD0EEEE}">
      <dsp:nvSpPr>
        <dsp:cNvPr id="0" name=""/>
        <dsp:cNvSpPr/>
      </dsp:nvSpPr>
      <dsp:spPr>
        <a:xfrm>
          <a:off x="5618" y="2021271"/>
          <a:ext cx="347931" cy="347931"/>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228140-3985-4C28-820C-C128DF47C40B}">
      <dsp:nvSpPr>
        <dsp:cNvPr id="0" name=""/>
        <dsp:cNvSpPr/>
      </dsp:nvSpPr>
      <dsp:spPr>
        <a:xfrm>
          <a:off x="337154" y="1789722"/>
          <a:ext cx="4404688" cy="81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chemeClr val="tx1">
                  <a:lumMod val="75000"/>
                  <a:lumOff val="25000"/>
                </a:schemeClr>
              </a:solidFill>
            </a:rPr>
            <a:t>ETESA puede contratar un excedente del hasta el 25%. </a:t>
          </a:r>
          <a:endParaRPr lang="es-PA" sz="1400" kern="1200" dirty="0">
            <a:solidFill>
              <a:schemeClr val="tx1">
                <a:lumMod val="75000"/>
                <a:lumOff val="25000"/>
              </a:schemeClr>
            </a:solidFill>
          </a:endParaRPr>
        </a:p>
        <a:p>
          <a:pPr lvl="0" algn="l" defTabSz="622300">
            <a:lnSpc>
              <a:spcPct val="90000"/>
            </a:lnSpc>
            <a:spcBef>
              <a:spcPct val="0"/>
            </a:spcBef>
            <a:spcAft>
              <a:spcPct val="35000"/>
            </a:spcAft>
          </a:pPr>
          <a:endParaRPr lang="es-PA" sz="1400" kern="1200" dirty="0"/>
        </a:p>
      </dsp:txBody>
      <dsp:txXfrm>
        <a:off x="337154" y="1789722"/>
        <a:ext cx="4404688" cy="811029"/>
      </dsp:txXfrm>
    </dsp:sp>
    <dsp:sp modelId="{DB41ADEF-4B4E-45A3-AE00-C16C3319FEFC}">
      <dsp:nvSpPr>
        <dsp:cNvPr id="0" name=""/>
        <dsp:cNvSpPr/>
      </dsp:nvSpPr>
      <dsp:spPr>
        <a:xfrm>
          <a:off x="4978654" y="1000970"/>
          <a:ext cx="4736224" cy="557202"/>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7EACC-AD9B-456B-90A3-DC92D1E34F19}">
      <dsp:nvSpPr>
        <dsp:cNvPr id="0" name=""/>
        <dsp:cNvSpPr/>
      </dsp:nvSpPr>
      <dsp:spPr>
        <a:xfrm>
          <a:off x="4978654" y="1210233"/>
          <a:ext cx="347940" cy="34794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B2AD87B3-930D-493A-85AE-60CEEADD1703}">
      <dsp:nvSpPr>
        <dsp:cNvPr id="0" name=""/>
        <dsp:cNvSpPr/>
      </dsp:nvSpPr>
      <dsp:spPr>
        <a:xfrm>
          <a:off x="4978654" y="0"/>
          <a:ext cx="4736224" cy="1000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Propuesto</a:t>
          </a:r>
        </a:p>
      </dsp:txBody>
      <dsp:txXfrm>
        <a:off x="4978654" y="0"/>
        <a:ext cx="4736224" cy="1000970"/>
      </dsp:txXfrm>
    </dsp:sp>
    <dsp:sp modelId="{E585A9B2-785B-4350-A4B9-EEB9052FE049}">
      <dsp:nvSpPr>
        <dsp:cNvPr id="0" name=""/>
        <dsp:cNvSpPr/>
      </dsp:nvSpPr>
      <dsp:spPr>
        <a:xfrm>
          <a:off x="4978654" y="2566903"/>
          <a:ext cx="347931" cy="347931"/>
        </a:xfrm>
        <a:prstGeom prst="rect">
          <a:avLst/>
        </a:prstGeom>
        <a:solidFill>
          <a:schemeClr val="lt1">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D9AD1583-26CE-4DA7-9193-10659EC56A1C}">
      <dsp:nvSpPr>
        <dsp:cNvPr id="0" name=""/>
        <dsp:cNvSpPr/>
      </dsp:nvSpPr>
      <dsp:spPr>
        <a:xfrm>
          <a:off x="5310190" y="1789722"/>
          <a:ext cx="4404688" cy="1902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ES" sz="1600" kern="1200" dirty="0">
              <a:solidFill>
                <a:schemeClr val="tx1"/>
              </a:solidFill>
            </a:rPr>
            <a:t>Contratar el excedente, siempre y cuando la adjudicación represente la combinación de menor costo y que dicho excedente no represente más del 5% de la Demanda Máxima de Generación del periodo para el cual se realiza la contratación en contrataciones de Potencia, y el 5% de la energía prevista a consumir en el periodo de la contratación</a:t>
          </a:r>
          <a:endParaRPr lang="es-PA" sz="1600" kern="1200" dirty="0">
            <a:solidFill>
              <a:schemeClr val="tx1"/>
            </a:solidFill>
          </a:endParaRPr>
        </a:p>
      </dsp:txBody>
      <dsp:txXfrm>
        <a:off x="5310190" y="1789722"/>
        <a:ext cx="4404688" cy="19022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4BDDE-DA02-45AE-A136-3C213E4A3E2C}">
      <dsp:nvSpPr>
        <dsp:cNvPr id="0" name=""/>
        <dsp:cNvSpPr/>
      </dsp:nvSpPr>
      <dsp:spPr>
        <a:xfrm>
          <a:off x="200825" y="1065072"/>
          <a:ext cx="5039529" cy="592885"/>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1F85D-10D2-4E75-B0B5-283B7F012675}">
      <dsp:nvSpPr>
        <dsp:cNvPr id="0" name=""/>
        <dsp:cNvSpPr/>
      </dsp:nvSpPr>
      <dsp:spPr>
        <a:xfrm>
          <a:off x="200825" y="1287736"/>
          <a:ext cx="370222" cy="370222"/>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4CA33-F455-4925-981F-A88A086703C8}">
      <dsp:nvSpPr>
        <dsp:cNvPr id="0" name=""/>
        <dsp:cNvSpPr/>
      </dsp:nvSpPr>
      <dsp:spPr>
        <a:xfrm>
          <a:off x="200825" y="0"/>
          <a:ext cx="5039529" cy="1065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Actual</a:t>
          </a:r>
        </a:p>
      </dsp:txBody>
      <dsp:txXfrm>
        <a:off x="200825" y="0"/>
        <a:ext cx="5039529" cy="1065072"/>
      </dsp:txXfrm>
    </dsp:sp>
    <dsp:sp modelId="{F8350B78-B020-421D-8899-DFC7ECD0EEEE}">
      <dsp:nvSpPr>
        <dsp:cNvPr id="0" name=""/>
        <dsp:cNvSpPr/>
      </dsp:nvSpPr>
      <dsp:spPr>
        <a:xfrm>
          <a:off x="200825" y="2150712"/>
          <a:ext cx="370212" cy="370212"/>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228140-3985-4C28-820C-C128DF47C40B}">
      <dsp:nvSpPr>
        <dsp:cNvPr id="0" name=""/>
        <dsp:cNvSpPr/>
      </dsp:nvSpPr>
      <dsp:spPr>
        <a:xfrm>
          <a:off x="553592" y="1904335"/>
          <a:ext cx="4686762" cy="862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chemeClr val="tx1">
                  <a:lumMod val="75000"/>
                  <a:lumOff val="25000"/>
                </a:schemeClr>
              </a:solidFill>
            </a:rPr>
            <a:t>se solicita mejora de las propuestas y en caso de un segundo empate se procede con sorteo.</a:t>
          </a:r>
          <a:endParaRPr lang="es-PA" sz="1400" kern="1200" dirty="0"/>
        </a:p>
      </dsp:txBody>
      <dsp:txXfrm>
        <a:off x="553592" y="1904335"/>
        <a:ext cx="4686762" cy="862967"/>
      </dsp:txXfrm>
    </dsp:sp>
    <dsp:sp modelId="{DB41ADEF-4B4E-45A3-AE00-C16C3319FEFC}">
      <dsp:nvSpPr>
        <dsp:cNvPr id="0" name=""/>
        <dsp:cNvSpPr/>
      </dsp:nvSpPr>
      <dsp:spPr>
        <a:xfrm>
          <a:off x="5492331" y="1065072"/>
          <a:ext cx="5039529" cy="592885"/>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7EACC-AD9B-456B-90A3-DC92D1E34F19}">
      <dsp:nvSpPr>
        <dsp:cNvPr id="0" name=""/>
        <dsp:cNvSpPr/>
      </dsp:nvSpPr>
      <dsp:spPr>
        <a:xfrm>
          <a:off x="5492331" y="1287736"/>
          <a:ext cx="370222" cy="370222"/>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B2AD87B3-930D-493A-85AE-60CEEADD1703}">
      <dsp:nvSpPr>
        <dsp:cNvPr id="0" name=""/>
        <dsp:cNvSpPr/>
      </dsp:nvSpPr>
      <dsp:spPr>
        <a:xfrm>
          <a:off x="5492331" y="0"/>
          <a:ext cx="5039529" cy="1065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Propuesto</a:t>
          </a:r>
        </a:p>
      </dsp:txBody>
      <dsp:txXfrm>
        <a:off x="5492331" y="0"/>
        <a:ext cx="5039529" cy="1065072"/>
      </dsp:txXfrm>
    </dsp:sp>
    <dsp:sp modelId="{E585A9B2-785B-4350-A4B9-EEB9052FE049}">
      <dsp:nvSpPr>
        <dsp:cNvPr id="0" name=""/>
        <dsp:cNvSpPr/>
      </dsp:nvSpPr>
      <dsp:spPr>
        <a:xfrm>
          <a:off x="5492331" y="2731286"/>
          <a:ext cx="370212" cy="370212"/>
        </a:xfrm>
        <a:prstGeom prst="rect">
          <a:avLst/>
        </a:prstGeom>
        <a:solidFill>
          <a:schemeClr val="lt1">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D9AD1583-26CE-4DA7-9193-10659EC56A1C}">
      <dsp:nvSpPr>
        <dsp:cNvPr id="0" name=""/>
        <dsp:cNvSpPr/>
      </dsp:nvSpPr>
      <dsp:spPr>
        <a:xfrm>
          <a:off x="5845098" y="1904335"/>
          <a:ext cx="4686762" cy="2024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just" defTabSz="533400">
            <a:lnSpc>
              <a:spcPct val="90000"/>
            </a:lnSpc>
            <a:spcBef>
              <a:spcPct val="0"/>
            </a:spcBef>
            <a:spcAft>
              <a:spcPct val="35000"/>
            </a:spcAft>
          </a:pPr>
          <a:r>
            <a:rPr lang="es-ES" sz="1200" kern="1200" dirty="0">
              <a:solidFill>
                <a:schemeClr val="tx1"/>
              </a:solidFill>
            </a:rPr>
            <a:t>Si el Gestor identifica que existen dos o más ofertas idénticas (precio, volúmenes ofertados, flexibilidad, </a:t>
          </a:r>
          <a:r>
            <a:rPr lang="es-ES" sz="1200" kern="1200" dirty="0" err="1">
              <a:solidFill>
                <a:schemeClr val="tx1"/>
              </a:solidFill>
            </a:rPr>
            <a:t>faju</a:t>
          </a:r>
          <a:r>
            <a:rPr lang="es-ES" sz="1200" kern="1200" dirty="0">
              <a:solidFill>
                <a:schemeClr val="tx1"/>
              </a:solidFill>
            </a:rPr>
            <a:t>, perfil ofertado) y que el modelo de evaluación favoreció a una oferta por encima de otra, ordenará desde la adjudicación con mayor potencia y/o energía, hasta la adjudicación con menor potencia y/o energía, y asignará mediante un mecanismo de sorteo aleatorio cuál de las ofertas debe respaldar cada una de las adjudicaciones. El mecanismo de sorteo aleatorio debe estar previamente definido en los Documentos de Licitación. El Gestor debe informar de esta situación a los proponentes involucrados y el sorteo debe ser realizado con la presencia de los mismos. </a:t>
          </a:r>
          <a:endParaRPr lang="es-PA" sz="1200" kern="1200" dirty="0">
            <a:solidFill>
              <a:schemeClr val="tx1"/>
            </a:solidFill>
          </a:endParaRPr>
        </a:p>
      </dsp:txBody>
      <dsp:txXfrm>
        <a:off x="5845098" y="1904335"/>
        <a:ext cx="4686762" cy="20241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4BDDE-DA02-45AE-A136-3C213E4A3E2C}">
      <dsp:nvSpPr>
        <dsp:cNvPr id="0" name=""/>
        <dsp:cNvSpPr/>
      </dsp:nvSpPr>
      <dsp:spPr>
        <a:xfrm>
          <a:off x="5618" y="1000970"/>
          <a:ext cx="4736224" cy="557202"/>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1F85D-10D2-4E75-B0B5-283B7F012675}">
      <dsp:nvSpPr>
        <dsp:cNvPr id="0" name=""/>
        <dsp:cNvSpPr/>
      </dsp:nvSpPr>
      <dsp:spPr>
        <a:xfrm>
          <a:off x="5618" y="1210233"/>
          <a:ext cx="347940" cy="34794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4CA33-F455-4925-981F-A88A086703C8}">
      <dsp:nvSpPr>
        <dsp:cNvPr id="0" name=""/>
        <dsp:cNvSpPr/>
      </dsp:nvSpPr>
      <dsp:spPr>
        <a:xfrm>
          <a:off x="5618" y="0"/>
          <a:ext cx="4736224" cy="1000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Actual</a:t>
          </a:r>
        </a:p>
      </dsp:txBody>
      <dsp:txXfrm>
        <a:off x="5618" y="0"/>
        <a:ext cx="4736224" cy="1000970"/>
      </dsp:txXfrm>
    </dsp:sp>
    <dsp:sp modelId="{F8350B78-B020-421D-8899-DFC7ECD0EEEE}">
      <dsp:nvSpPr>
        <dsp:cNvPr id="0" name=""/>
        <dsp:cNvSpPr/>
      </dsp:nvSpPr>
      <dsp:spPr>
        <a:xfrm>
          <a:off x="5618" y="2021271"/>
          <a:ext cx="347931" cy="347931"/>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228140-3985-4C28-820C-C128DF47C40B}">
      <dsp:nvSpPr>
        <dsp:cNvPr id="0" name=""/>
        <dsp:cNvSpPr/>
      </dsp:nvSpPr>
      <dsp:spPr>
        <a:xfrm>
          <a:off x="337154" y="1789722"/>
          <a:ext cx="4404688" cy="81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chemeClr val="tx1">
                  <a:lumMod val="75000"/>
                  <a:lumOff val="25000"/>
                </a:schemeClr>
              </a:solidFill>
            </a:rPr>
            <a:t>Se incluye una flexibilidad en % o la posibilidad de presentar ofertas escalonadas</a:t>
          </a:r>
          <a:endParaRPr lang="es-PA" sz="1400" kern="1200" dirty="0"/>
        </a:p>
      </dsp:txBody>
      <dsp:txXfrm>
        <a:off x="337154" y="1789722"/>
        <a:ext cx="4404688" cy="811029"/>
      </dsp:txXfrm>
    </dsp:sp>
    <dsp:sp modelId="{DB41ADEF-4B4E-45A3-AE00-C16C3319FEFC}">
      <dsp:nvSpPr>
        <dsp:cNvPr id="0" name=""/>
        <dsp:cNvSpPr/>
      </dsp:nvSpPr>
      <dsp:spPr>
        <a:xfrm>
          <a:off x="4978654" y="1000970"/>
          <a:ext cx="4736224" cy="557202"/>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7EACC-AD9B-456B-90A3-DC92D1E34F19}">
      <dsp:nvSpPr>
        <dsp:cNvPr id="0" name=""/>
        <dsp:cNvSpPr/>
      </dsp:nvSpPr>
      <dsp:spPr>
        <a:xfrm>
          <a:off x="4978654" y="1210233"/>
          <a:ext cx="347940" cy="34794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B2AD87B3-930D-493A-85AE-60CEEADD1703}">
      <dsp:nvSpPr>
        <dsp:cNvPr id="0" name=""/>
        <dsp:cNvSpPr/>
      </dsp:nvSpPr>
      <dsp:spPr>
        <a:xfrm>
          <a:off x="4978654" y="0"/>
          <a:ext cx="4736224" cy="1000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Propuesto</a:t>
          </a:r>
        </a:p>
      </dsp:txBody>
      <dsp:txXfrm>
        <a:off x="4978654" y="0"/>
        <a:ext cx="4736224" cy="1000970"/>
      </dsp:txXfrm>
    </dsp:sp>
    <dsp:sp modelId="{E585A9B2-785B-4350-A4B9-EEB9052FE049}">
      <dsp:nvSpPr>
        <dsp:cNvPr id="0" name=""/>
        <dsp:cNvSpPr/>
      </dsp:nvSpPr>
      <dsp:spPr>
        <a:xfrm>
          <a:off x="4978654" y="2566903"/>
          <a:ext cx="347931" cy="347931"/>
        </a:xfrm>
        <a:prstGeom prst="rect">
          <a:avLst/>
        </a:prstGeom>
        <a:solidFill>
          <a:schemeClr val="lt1">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D9AD1583-26CE-4DA7-9193-10659EC56A1C}">
      <dsp:nvSpPr>
        <dsp:cNvPr id="0" name=""/>
        <dsp:cNvSpPr/>
      </dsp:nvSpPr>
      <dsp:spPr>
        <a:xfrm>
          <a:off x="5310190" y="1789722"/>
          <a:ext cx="4404688" cy="1902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ES" sz="1600" kern="1200" dirty="0">
              <a:solidFill>
                <a:schemeClr val="tx1"/>
              </a:solidFill>
            </a:rPr>
            <a:t>Opciones de flexibilidades por periodos ofertados (elegir algunos sí y otros no), y Flexibilidad en el volumen ofertado por periodo (con base a un porcentaje u ofertas escalonadas (2))</a:t>
          </a:r>
          <a:endParaRPr lang="es-PA" sz="1600" kern="1200" dirty="0">
            <a:solidFill>
              <a:schemeClr val="tx1"/>
            </a:solidFill>
          </a:endParaRPr>
        </a:p>
      </dsp:txBody>
      <dsp:txXfrm>
        <a:off x="5310190" y="1789722"/>
        <a:ext cx="4404688" cy="19022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4BDDE-DA02-45AE-A136-3C213E4A3E2C}">
      <dsp:nvSpPr>
        <dsp:cNvPr id="0" name=""/>
        <dsp:cNvSpPr/>
      </dsp:nvSpPr>
      <dsp:spPr>
        <a:xfrm>
          <a:off x="866538" y="823458"/>
          <a:ext cx="3896303" cy="458388"/>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1F85D-10D2-4E75-B0B5-283B7F012675}">
      <dsp:nvSpPr>
        <dsp:cNvPr id="0" name=""/>
        <dsp:cNvSpPr/>
      </dsp:nvSpPr>
      <dsp:spPr>
        <a:xfrm>
          <a:off x="866538" y="995610"/>
          <a:ext cx="286236" cy="286236"/>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4CA33-F455-4925-981F-A88A086703C8}">
      <dsp:nvSpPr>
        <dsp:cNvPr id="0" name=""/>
        <dsp:cNvSpPr/>
      </dsp:nvSpPr>
      <dsp:spPr>
        <a:xfrm>
          <a:off x="866538" y="0"/>
          <a:ext cx="3896303" cy="823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Actual</a:t>
          </a:r>
        </a:p>
      </dsp:txBody>
      <dsp:txXfrm>
        <a:off x="866538" y="0"/>
        <a:ext cx="3896303" cy="823458"/>
      </dsp:txXfrm>
    </dsp:sp>
    <dsp:sp modelId="{F8350B78-B020-421D-8899-DFC7ECD0EEEE}">
      <dsp:nvSpPr>
        <dsp:cNvPr id="0" name=""/>
        <dsp:cNvSpPr/>
      </dsp:nvSpPr>
      <dsp:spPr>
        <a:xfrm>
          <a:off x="866538" y="1662819"/>
          <a:ext cx="286229" cy="286229"/>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228140-3985-4C28-820C-C128DF47C40B}">
      <dsp:nvSpPr>
        <dsp:cNvPr id="0" name=""/>
        <dsp:cNvSpPr/>
      </dsp:nvSpPr>
      <dsp:spPr>
        <a:xfrm>
          <a:off x="1139279" y="1472333"/>
          <a:ext cx="3623561" cy="667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chemeClr val="tx1">
                  <a:lumMod val="75000"/>
                  <a:lumOff val="25000"/>
                </a:schemeClr>
              </a:solidFill>
            </a:rPr>
            <a:t>lo ofertado debe corresponder a lo solicitado. Potencia-Potencia/Energía-Energía/Potencia y Energía-Potencia y Energía</a:t>
          </a:r>
          <a:endParaRPr lang="es-PA" sz="1400" kern="1200" dirty="0"/>
        </a:p>
      </dsp:txBody>
      <dsp:txXfrm>
        <a:off x="1139279" y="1472333"/>
        <a:ext cx="3623561" cy="667201"/>
      </dsp:txXfrm>
    </dsp:sp>
    <dsp:sp modelId="{DB41ADEF-4B4E-45A3-AE00-C16C3319FEFC}">
      <dsp:nvSpPr>
        <dsp:cNvPr id="0" name=""/>
        <dsp:cNvSpPr/>
      </dsp:nvSpPr>
      <dsp:spPr>
        <a:xfrm>
          <a:off x="4957656" y="823458"/>
          <a:ext cx="3896303" cy="458388"/>
        </a:xfrm>
        <a:prstGeom prst="rect">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7EACC-AD9B-456B-90A3-DC92D1E34F19}">
      <dsp:nvSpPr>
        <dsp:cNvPr id="0" name=""/>
        <dsp:cNvSpPr/>
      </dsp:nvSpPr>
      <dsp:spPr>
        <a:xfrm>
          <a:off x="4957656" y="995610"/>
          <a:ext cx="286236" cy="286236"/>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B2AD87B3-930D-493A-85AE-60CEEADD1703}">
      <dsp:nvSpPr>
        <dsp:cNvPr id="0" name=""/>
        <dsp:cNvSpPr/>
      </dsp:nvSpPr>
      <dsp:spPr>
        <a:xfrm>
          <a:off x="4957656" y="0"/>
          <a:ext cx="3896303" cy="823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Propuesto</a:t>
          </a:r>
        </a:p>
      </dsp:txBody>
      <dsp:txXfrm>
        <a:off x="4957656" y="0"/>
        <a:ext cx="3896303" cy="823458"/>
      </dsp:txXfrm>
    </dsp:sp>
    <dsp:sp modelId="{BC36AA1A-8CA7-4A57-AD50-DE7E3357A094}">
      <dsp:nvSpPr>
        <dsp:cNvPr id="0" name=""/>
        <dsp:cNvSpPr/>
      </dsp:nvSpPr>
      <dsp:spPr>
        <a:xfrm>
          <a:off x="4957656" y="1662819"/>
          <a:ext cx="286229" cy="286229"/>
        </a:xfrm>
        <a:prstGeom prst="rect">
          <a:avLst/>
        </a:prstGeom>
        <a:solidFill>
          <a:schemeClr val="lt1">
            <a:hueOff val="0"/>
            <a:satOff val="0"/>
            <a:lumOff val="0"/>
            <a:alphaOff val="0"/>
          </a:schemeClr>
        </a:solidFill>
        <a:ln w="15875" cap="flat" cmpd="sng" algn="ctr">
          <a:solidFill>
            <a:schemeClr val="accent2">
              <a:hueOff val="-441124"/>
              <a:satOff val="497"/>
              <a:lumOff val="1177"/>
              <a:alphaOff val="0"/>
            </a:schemeClr>
          </a:solidFill>
          <a:prstDash val="solid"/>
        </a:ln>
        <a:effectLst/>
      </dsp:spPr>
      <dsp:style>
        <a:lnRef idx="2">
          <a:scrgbClr r="0" g="0" b="0"/>
        </a:lnRef>
        <a:fillRef idx="1">
          <a:scrgbClr r="0" g="0" b="0"/>
        </a:fillRef>
        <a:effectRef idx="0">
          <a:scrgbClr r="0" g="0" b="0"/>
        </a:effectRef>
        <a:fontRef idx="minor"/>
      </dsp:style>
    </dsp:sp>
    <dsp:sp modelId="{3B4F859D-3C0C-4D8A-AF62-9699324F66AE}">
      <dsp:nvSpPr>
        <dsp:cNvPr id="0" name=""/>
        <dsp:cNvSpPr/>
      </dsp:nvSpPr>
      <dsp:spPr>
        <a:xfrm>
          <a:off x="5230397" y="1472333"/>
          <a:ext cx="3623561" cy="667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t>Solicitud de energía: sólo energía</a:t>
          </a:r>
        </a:p>
      </dsp:txBody>
      <dsp:txXfrm>
        <a:off x="5230397" y="1472333"/>
        <a:ext cx="3623561" cy="667201"/>
      </dsp:txXfrm>
    </dsp:sp>
    <dsp:sp modelId="{D5F5A47F-C44F-4990-80DA-A4C4110D4E2D}">
      <dsp:nvSpPr>
        <dsp:cNvPr id="0" name=""/>
        <dsp:cNvSpPr/>
      </dsp:nvSpPr>
      <dsp:spPr>
        <a:xfrm>
          <a:off x="4957656" y="2551708"/>
          <a:ext cx="286229" cy="286229"/>
        </a:xfrm>
        <a:prstGeom prst="rect">
          <a:avLst/>
        </a:prstGeom>
        <a:solidFill>
          <a:schemeClr val="lt1">
            <a:hueOff val="0"/>
            <a:satOff val="0"/>
            <a:lumOff val="0"/>
            <a:alphaOff val="0"/>
          </a:schemeClr>
        </a:solidFill>
        <a:ln w="15875" cap="flat" cmpd="sng" algn="ctr">
          <a:solidFill>
            <a:schemeClr val="accent2">
              <a:hueOff val="-882249"/>
              <a:satOff val="995"/>
              <a:lumOff val="2353"/>
              <a:alphaOff val="0"/>
            </a:schemeClr>
          </a:solidFill>
          <a:prstDash val="solid"/>
        </a:ln>
        <a:effectLst/>
      </dsp:spPr>
      <dsp:style>
        <a:lnRef idx="2">
          <a:scrgbClr r="0" g="0" b="0"/>
        </a:lnRef>
        <a:fillRef idx="1">
          <a:scrgbClr r="0" g="0" b="0"/>
        </a:fillRef>
        <a:effectRef idx="0">
          <a:scrgbClr r="0" g="0" b="0"/>
        </a:effectRef>
        <a:fontRef idx="minor"/>
      </dsp:style>
    </dsp:sp>
    <dsp:sp modelId="{3BBE8FDD-BD81-4FAF-8384-4E645FED55D7}">
      <dsp:nvSpPr>
        <dsp:cNvPr id="0" name=""/>
        <dsp:cNvSpPr/>
      </dsp:nvSpPr>
      <dsp:spPr>
        <a:xfrm>
          <a:off x="5230397" y="2139534"/>
          <a:ext cx="3623561" cy="11105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t>Solicitud de Potencia y Energía: contratos de sólo potencia, sólo energía, opción de compra y diferencia de curva de generación</a:t>
          </a:r>
        </a:p>
      </dsp:txBody>
      <dsp:txXfrm>
        <a:off x="5230397" y="2139534"/>
        <a:ext cx="3623561" cy="1110576"/>
      </dsp:txXfrm>
    </dsp:sp>
    <dsp:sp modelId="{E585A9B2-785B-4350-A4B9-EEB9052FE049}">
      <dsp:nvSpPr>
        <dsp:cNvPr id="0" name=""/>
        <dsp:cNvSpPr/>
      </dsp:nvSpPr>
      <dsp:spPr>
        <a:xfrm>
          <a:off x="4957656" y="3445768"/>
          <a:ext cx="286229" cy="286229"/>
        </a:xfrm>
        <a:prstGeom prst="rect">
          <a:avLst/>
        </a:prstGeom>
        <a:solidFill>
          <a:schemeClr val="lt1">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D9AD1583-26CE-4DA7-9193-10659EC56A1C}">
      <dsp:nvSpPr>
        <dsp:cNvPr id="0" name=""/>
        <dsp:cNvSpPr/>
      </dsp:nvSpPr>
      <dsp:spPr>
        <a:xfrm>
          <a:off x="5230397" y="3250111"/>
          <a:ext cx="3623561" cy="677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chemeClr val="tx1"/>
              </a:solidFill>
            </a:rPr>
            <a:t>Solicitud de Potencia: potencia firme</a:t>
          </a:r>
          <a:endParaRPr lang="es-PA" sz="1400" kern="1200" dirty="0">
            <a:solidFill>
              <a:schemeClr val="tx1"/>
            </a:solidFill>
          </a:endParaRPr>
        </a:p>
      </dsp:txBody>
      <dsp:txXfrm>
        <a:off x="5230397" y="3250111"/>
        <a:ext cx="3623561" cy="6775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1ADEF-4B4E-45A3-AE00-C16C3319FEFC}">
      <dsp:nvSpPr>
        <dsp:cNvPr id="0" name=""/>
        <dsp:cNvSpPr/>
      </dsp:nvSpPr>
      <dsp:spPr>
        <a:xfrm>
          <a:off x="2133074" y="823458"/>
          <a:ext cx="3896303" cy="458388"/>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7EACC-AD9B-456B-90A3-DC92D1E34F19}">
      <dsp:nvSpPr>
        <dsp:cNvPr id="0" name=""/>
        <dsp:cNvSpPr/>
      </dsp:nvSpPr>
      <dsp:spPr>
        <a:xfrm>
          <a:off x="2133074" y="995610"/>
          <a:ext cx="286236" cy="286236"/>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AD87B3-930D-493A-85AE-60CEEADD1703}">
      <dsp:nvSpPr>
        <dsp:cNvPr id="0" name=""/>
        <dsp:cNvSpPr/>
      </dsp:nvSpPr>
      <dsp:spPr>
        <a:xfrm>
          <a:off x="2133074" y="0"/>
          <a:ext cx="3896303" cy="823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l" defTabSz="1422400">
            <a:lnSpc>
              <a:spcPct val="90000"/>
            </a:lnSpc>
            <a:spcBef>
              <a:spcPct val="0"/>
            </a:spcBef>
            <a:spcAft>
              <a:spcPct val="35000"/>
            </a:spcAft>
          </a:pPr>
          <a:r>
            <a:rPr lang="es-PA" sz="3200" kern="1200" dirty="0"/>
            <a:t>Propuesto</a:t>
          </a:r>
        </a:p>
      </dsp:txBody>
      <dsp:txXfrm>
        <a:off x="2133074" y="0"/>
        <a:ext cx="3896303" cy="823458"/>
      </dsp:txXfrm>
    </dsp:sp>
    <dsp:sp modelId="{BC36AA1A-8CA7-4A57-AD50-DE7E3357A094}">
      <dsp:nvSpPr>
        <dsp:cNvPr id="0" name=""/>
        <dsp:cNvSpPr/>
      </dsp:nvSpPr>
      <dsp:spPr>
        <a:xfrm>
          <a:off x="2133074" y="1662819"/>
          <a:ext cx="286229" cy="286229"/>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4F859D-3C0C-4D8A-AF62-9699324F66AE}">
      <dsp:nvSpPr>
        <dsp:cNvPr id="0" name=""/>
        <dsp:cNvSpPr/>
      </dsp:nvSpPr>
      <dsp:spPr>
        <a:xfrm>
          <a:off x="2405816" y="1472333"/>
          <a:ext cx="3623561" cy="667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t>Contratos de sólo energía son con obligación de entrega</a:t>
          </a:r>
        </a:p>
      </dsp:txBody>
      <dsp:txXfrm>
        <a:off x="2405816" y="1472333"/>
        <a:ext cx="3623561" cy="667201"/>
      </dsp:txXfrm>
    </dsp:sp>
    <dsp:sp modelId="{D5F5A47F-C44F-4990-80DA-A4C4110D4E2D}">
      <dsp:nvSpPr>
        <dsp:cNvPr id="0" name=""/>
        <dsp:cNvSpPr/>
      </dsp:nvSpPr>
      <dsp:spPr>
        <a:xfrm>
          <a:off x="2133074" y="2551708"/>
          <a:ext cx="286229" cy="286229"/>
        </a:xfrm>
        <a:prstGeom prst="rect">
          <a:avLst/>
        </a:prstGeom>
        <a:solidFill>
          <a:schemeClr val="lt1">
            <a:hueOff val="0"/>
            <a:satOff val="0"/>
            <a:lumOff val="0"/>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dsp:style>
    </dsp:sp>
    <dsp:sp modelId="{3BBE8FDD-BD81-4FAF-8384-4E645FED55D7}">
      <dsp:nvSpPr>
        <dsp:cNvPr id="0" name=""/>
        <dsp:cNvSpPr/>
      </dsp:nvSpPr>
      <dsp:spPr>
        <a:xfrm>
          <a:off x="2405816" y="2139534"/>
          <a:ext cx="3623561" cy="11105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chemeClr val="tx1">
                  <a:lumMod val="75000"/>
                  <a:lumOff val="25000"/>
                </a:schemeClr>
              </a:solidFill>
            </a:rPr>
            <a:t>opción de compra: se activan cada vez que el precio de energía del contrato, el cual debe ser mayor o igual al costo variable aplicable al despacho de la o las unidades de generación comprometidas en el contrato , se encuentre por debajo del precio del mercado ocasional y el distribuidor lo necesite</a:t>
          </a:r>
          <a:endParaRPr lang="es-PA" sz="1400" kern="1200" dirty="0"/>
        </a:p>
      </dsp:txBody>
      <dsp:txXfrm>
        <a:off x="2405816" y="2139534"/>
        <a:ext cx="3623561" cy="1110576"/>
      </dsp:txXfrm>
    </dsp:sp>
    <dsp:sp modelId="{E585A9B2-785B-4350-A4B9-EEB9052FE049}">
      <dsp:nvSpPr>
        <dsp:cNvPr id="0" name=""/>
        <dsp:cNvSpPr/>
      </dsp:nvSpPr>
      <dsp:spPr>
        <a:xfrm>
          <a:off x="2133074" y="3445768"/>
          <a:ext cx="286229" cy="286229"/>
        </a:xfrm>
        <a:prstGeom prst="rect">
          <a:avLst/>
        </a:prstGeom>
        <a:solidFill>
          <a:schemeClr val="lt1">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D9AD1583-26CE-4DA7-9193-10659EC56A1C}">
      <dsp:nvSpPr>
        <dsp:cNvPr id="0" name=""/>
        <dsp:cNvSpPr/>
      </dsp:nvSpPr>
      <dsp:spPr>
        <a:xfrm>
          <a:off x="2405816" y="3250111"/>
          <a:ext cx="3623561" cy="677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PA" sz="1400" kern="1200" dirty="0">
              <a:solidFill>
                <a:schemeClr val="tx1"/>
              </a:solidFill>
            </a:rPr>
            <a:t>El Pliego puede incluir restricciones en el perfil</a:t>
          </a:r>
        </a:p>
      </dsp:txBody>
      <dsp:txXfrm>
        <a:off x="2405816" y="3250111"/>
        <a:ext cx="3623561" cy="677543"/>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sz="quarter" idx="1"/>
          </p:nvPr>
        </p:nvSpPr>
        <p:spPr>
          <a:xfrm>
            <a:off x="3863032" y="0"/>
            <a:ext cx="2955290" cy="497658"/>
          </a:xfrm>
          <a:prstGeom prst="rect">
            <a:avLst/>
          </a:prstGeom>
        </p:spPr>
        <p:txBody>
          <a:bodyPr vert="horz" lIns="91440" tIns="45720" rIns="91440" bIns="45720" rtlCol="0"/>
          <a:lstStyle>
            <a:lvl1pPr algn="r">
              <a:defRPr sz="1200"/>
            </a:lvl1pPr>
          </a:lstStyle>
          <a:p>
            <a:fld id="{E4F76743-5045-45B6-B8D9-8C90D9928410}" type="datetimeFigureOut">
              <a:rPr lang="es-PA" smtClean="0"/>
              <a:t>10/11/2018</a:t>
            </a:fld>
            <a:endParaRPr lang="es-PA"/>
          </a:p>
        </p:txBody>
      </p:sp>
      <p:sp>
        <p:nvSpPr>
          <p:cNvPr id="4" name="Marcador de pie de página 3"/>
          <p:cNvSpPr>
            <a:spLocks noGrp="1"/>
          </p:cNvSpPr>
          <p:nvPr>
            <p:ph type="ftr" sz="quarter" idx="2"/>
          </p:nvPr>
        </p:nvSpPr>
        <p:spPr>
          <a:xfrm>
            <a:off x="0" y="9421044"/>
            <a:ext cx="2955290" cy="497656"/>
          </a:xfrm>
          <a:prstGeom prst="rect">
            <a:avLst/>
          </a:prstGeom>
        </p:spPr>
        <p:txBody>
          <a:bodyPr vert="horz" lIns="91440" tIns="45720" rIns="91440" bIns="45720" rtlCol="0" anchor="b"/>
          <a:lstStyle>
            <a:lvl1pPr algn="l">
              <a:defRPr sz="1200"/>
            </a:lvl1pPr>
          </a:lstStyle>
          <a:p>
            <a:endParaRPr lang="es-PA"/>
          </a:p>
        </p:txBody>
      </p:sp>
      <p:sp>
        <p:nvSpPr>
          <p:cNvPr id="5" name="Marcador de número de diapositiva 4"/>
          <p:cNvSpPr>
            <a:spLocks noGrp="1"/>
          </p:cNvSpPr>
          <p:nvPr>
            <p:ph type="sldNum" sz="quarter" idx="3"/>
          </p:nvPr>
        </p:nvSpPr>
        <p:spPr>
          <a:xfrm>
            <a:off x="3863032" y="9421044"/>
            <a:ext cx="2955290" cy="497656"/>
          </a:xfrm>
          <a:prstGeom prst="rect">
            <a:avLst/>
          </a:prstGeom>
        </p:spPr>
        <p:txBody>
          <a:bodyPr vert="horz" lIns="91440" tIns="45720" rIns="91440" bIns="45720" rtlCol="0" anchor="b"/>
          <a:lstStyle>
            <a:lvl1pPr algn="r">
              <a:defRPr sz="1200"/>
            </a:lvl1pPr>
          </a:lstStyle>
          <a:p>
            <a:fld id="{67BF4089-694B-40D5-8E40-EAB8C55B2C73}" type="slidenum">
              <a:rPr lang="es-PA" smtClean="0"/>
              <a:t>‹Nº›</a:t>
            </a:fld>
            <a:endParaRPr lang="es-PA"/>
          </a:p>
        </p:txBody>
      </p:sp>
    </p:spTree>
    <p:extLst>
      <p:ext uri="{BB962C8B-B14F-4D97-AF65-F5344CB8AC3E}">
        <p14:creationId xmlns:p14="http://schemas.microsoft.com/office/powerpoint/2010/main" val="22048938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AAE32CA-9670-4A22-A2E9-5BEA50A98218}" type="datetimeFigureOut">
              <a:rPr lang="es-PA" smtClean="0"/>
              <a:t>10/11/2018</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BB05347F-E3A2-45F4-B14F-160D4CF26F22}" type="slidenum">
              <a:rPr lang="es-PA" smtClean="0"/>
              <a:t>‹Nº›</a:t>
            </a:fld>
            <a:endParaRPr lang="es-P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32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AE32CA-9670-4A22-A2E9-5BEA50A98218}" type="datetimeFigureOut">
              <a:rPr lang="es-PA" smtClean="0"/>
              <a:t>10/11/2018</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BB05347F-E3A2-45F4-B14F-160D4CF26F22}" type="slidenum">
              <a:rPr lang="es-PA" smtClean="0"/>
              <a:t>‹Nº›</a:t>
            </a:fld>
            <a:endParaRPr lang="es-PA"/>
          </a:p>
        </p:txBody>
      </p:sp>
    </p:spTree>
    <p:extLst>
      <p:ext uri="{BB962C8B-B14F-4D97-AF65-F5344CB8AC3E}">
        <p14:creationId xmlns:p14="http://schemas.microsoft.com/office/powerpoint/2010/main" val="150837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AE32CA-9670-4A22-A2E9-5BEA50A98218}" type="datetimeFigureOut">
              <a:rPr lang="es-PA" smtClean="0"/>
              <a:t>10/11/2018</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BB05347F-E3A2-45F4-B14F-160D4CF26F22}" type="slidenum">
              <a:rPr lang="es-PA" smtClean="0"/>
              <a:t>‹Nº›</a:t>
            </a:fld>
            <a:endParaRPr lang="es-PA"/>
          </a:p>
        </p:txBody>
      </p:sp>
    </p:spTree>
    <p:extLst>
      <p:ext uri="{BB962C8B-B14F-4D97-AF65-F5344CB8AC3E}">
        <p14:creationId xmlns:p14="http://schemas.microsoft.com/office/powerpoint/2010/main" val="259371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AE32CA-9670-4A22-A2E9-5BEA50A98218}" type="datetimeFigureOut">
              <a:rPr lang="es-PA" smtClean="0"/>
              <a:t>10/11/2018</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BB05347F-E3A2-45F4-B14F-160D4CF26F22}" type="slidenum">
              <a:rPr lang="es-PA" smtClean="0"/>
              <a:t>‹Nº›</a:t>
            </a:fld>
            <a:endParaRPr lang="es-PA"/>
          </a:p>
        </p:txBody>
      </p:sp>
    </p:spTree>
    <p:extLst>
      <p:ext uri="{BB962C8B-B14F-4D97-AF65-F5344CB8AC3E}">
        <p14:creationId xmlns:p14="http://schemas.microsoft.com/office/powerpoint/2010/main" val="4230608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AAE32CA-9670-4A22-A2E9-5BEA50A98218}" type="datetimeFigureOut">
              <a:rPr lang="es-PA" smtClean="0"/>
              <a:t>10/11/2018</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BB05347F-E3A2-45F4-B14F-160D4CF26F22}" type="slidenum">
              <a:rPr lang="es-PA" smtClean="0"/>
              <a:t>‹Nº›</a:t>
            </a:fld>
            <a:endParaRPr lang="es-P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6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AE32CA-9670-4A22-A2E9-5BEA50A98218}" type="datetimeFigureOut">
              <a:rPr lang="es-PA" smtClean="0"/>
              <a:t>10/11/2018</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BB05347F-E3A2-45F4-B14F-160D4CF26F22}" type="slidenum">
              <a:rPr lang="es-PA" smtClean="0"/>
              <a:t>‹Nº›</a:t>
            </a:fld>
            <a:endParaRPr lang="es-PA"/>
          </a:p>
        </p:txBody>
      </p:sp>
    </p:spTree>
    <p:extLst>
      <p:ext uri="{BB962C8B-B14F-4D97-AF65-F5344CB8AC3E}">
        <p14:creationId xmlns:p14="http://schemas.microsoft.com/office/powerpoint/2010/main" val="389995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AAE32CA-9670-4A22-A2E9-5BEA50A98218}" type="datetimeFigureOut">
              <a:rPr lang="es-PA" smtClean="0"/>
              <a:t>10/11/2018</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BB05347F-E3A2-45F4-B14F-160D4CF26F22}" type="slidenum">
              <a:rPr lang="es-PA" smtClean="0"/>
              <a:t>‹Nº›</a:t>
            </a:fld>
            <a:endParaRPr lang="es-PA"/>
          </a:p>
        </p:txBody>
      </p:sp>
    </p:spTree>
    <p:extLst>
      <p:ext uri="{BB962C8B-B14F-4D97-AF65-F5344CB8AC3E}">
        <p14:creationId xmlns:p14="http://schemas.microsoft.com/office/powerpoint/2010/main" val="189451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AAE32CA-9670-4A22-A2E9-5BEA50A98218}" type="datetimeFigureOut">
              <a:rPr lang="es-PA" smtClean="0"/>
              <a:t>10/11/2018</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BB05347F-E3A2-45F4-B14F-160D4CF26F22}" type="slidenum">
              <a:rPr lang="es-PA" smtClean="0"/>
              <a:t>‹Nº›</a:t>
            </a:fld>
            <a:endParaRPr lang="es-PA"/>
          </a:p>
        </p:txBody>
      </p:sp>
    </p:spTree>
    <p:extLst>
      <p:ext uri="{BB962C8B-B14F-4D97-AF65-F5344CB8AC3E}">
        <p14:creationId xmlns:p14="http://schemas.microsoft.com/office/powerpoint/2010/main" val="144748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AE32CA-9670-4A22-A2E9-5BEA50A98218}" type="datetimeFigureOut">
              <a:rPr lang="es-PA" smtClean="0"/>
              <a:t>10/11/2018</a:t>
            </a:fld>
            <a:endParaRPr lang="es-P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PA"/>
          </a:p>
        </p:txBody>
      </p:sp>
      <p:sp>
        <p:nvSpPr>
          <p:cNvPr id="9" name="Slide Number Placeholder 8"/>
          <p:cNvSpPr>
            <a:spLocks noGrp="1"/>
          </p:cNvSpPr>
          <p:nvPr>
            <p:ph type="sldNum" sz="quarter" idx="12"/>
          </p:nvPr>
        </p:nvSpPr>
        <p:spPr/>
        <p:txBody>
          <a:bodyPr/>
          <a:lstStyle/>
          <a:p>
            <a:fld id="{BB05347F-E3A2-45F4-B14F-160D4CF26F22}" type="slidenum">
              <a:rPr lang="es-PA" smtClean="0"/>
              <a:t>‹Nº›</a:t>
            </a:fld>
            <a:endParaRPr lang="es-PA"/>
          </a:p>
        </p:txBody>
      </p:sp>
    </p:spTree>
    <p:extLst>
      <p:ext uri="{BB962C8B-B14F-4D97-AF65-F5344CB8AC3E}">
        <p14:creationId xmlns:p14="http://schemas.microsoft.com/office/powerpoint/2010/main" val="26460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AAE32CA-9670-4A22-A2E9-5BEA50A98218}" type="datetimeFigureOut">
              <a:rPr lang="es-PA" smtClean="0"/>
              <a:t>10/11/2018</a:t>
            </a:fld>
            <a:endParaRPr lang="es-P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P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B05347F-E3A2-45F4-B14F-160D4CF26F22}" type="slidenum">
              <a:rPr lang="es-PA" smtClean="0"/>
              <a:t>‹Nº›</a:t>
            </a:fld>
            <a:endParaRPr lang="es-PA"/>
          </a:p>
        </p:txBody>
      </p:sp>
    </p:spTree>
    <p:extLst>
      <p:ext uri="{BB962C8B-B14F-4D97-AF65-F5344CB8AC3E}">
        <p14:creationId xmlns:p14="http://schemas.microsoft.com/office/powerpoint/2010/main" val="302023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AAE32CA-9670-4A22-A2E9-5BEA50A98218}" type="datetimeFigureOut">
              <a:rPr lang="es-PA" smtClean="0"/>
              <a:t>10/11/2018</a:t>
            </a:fld>
            <a:endParaRPr lang="es-P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05347F-E3A2-45F4-B14F-160D4CF26F22}" type="slidenum">
              <a:rPr lang="es-PA" smtClean="0"/>
              <a:t>‹Nº›</a:t>
            </a:fld>
            <a:endParaRPr lang="es-PA"/>
          </a:p>
        </p:txBody>
      </p:sp>
    </p:spTree>
    <p:extLst>
      <p:ext uri="{BB962C8B-B14F-4D97-AF65-F5344CB8AC3E}">
        <p14:creationId xmlns:p14="http://schemas.microsoft.com/office/powerpoint/2010/main" val="176719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AAE32CA-9670-4A22-A2E9-5BEA50A98218}" type="datetimeFigureOut">
              <a:rPr lang="es-PA" smtClean="0"/>
              <a:t>10/11/2018</a:t>
            </a:fld>
            <a:endParaRPr lang="es-P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P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B05347F-E3A2-45F4-B14F-160D4CF26F22}" type="slidenum">
              <a:rPr lang="es-PA" smtClean="0"/>
              <a:t>‹Nº›</a:t>
            </a:fld>
            <a:endParaRPr lang="es-P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5252997"/>
      </p:ext>
    </p:extLst>
  </p:cSld>
  <p:clrMap bg1="lt1" tx1="dk1" bg2="lt2" tx2="dk2" accent1="accent1" accent2="accent2" accent3="accent3" accent4="accent4" accent5="accent5" accent6="accent6" hlink="hlink" folHlink="folHlink"/>
  <p:sldLayoutIdLst>
    <p:sldLayoutId id="2147484949" r:id="rId1"/>
    <p:sldLayoutId id="2147484950" r:id="rId2"/>
    <p:sldLayoutId id="2147484951" r:id="rId3"/>
    <p:sldLayoutId id="2147484952" r:id="rId4"/>
    <p:sldLayoutId id="2147484953" r:id="rId5"/>
    <p:sldLayoutId id="2147484954" r:id="rId6"/>
    <p:sldLayoutId id="2147484955" r:id="rId7"/>
    <p:sldLayoutId id="2147484956" r:id="rId8"/>
    <p:sldLayoutId id="2147484957" r:id="rId9"/>
    <p:sldLayoutId id="2147484958" r:id="rId10"/>
    <p:sldLayoutId id="21474849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26182" y="2665551"/>
            <a:ext cx="9935724" cy="1655762"/>
          </a:xfrm>
        </p:spPr>
        <p:txBody>
          <a:bodyPr>
            <a:normAutofit/>
          </a:bodyPr>
          <a:lstStyle/>
          <a:p>
            <a:r>
              <a:rPr lang="es-PA" dirty="0"/>
              <a:t> </a:t>
            </a:r>
          </a:p>
          <a:p>
            <a:pPr lvl="0"/>
            <a:r>
              <a:rPr lang="es-PA" b="1" dirty="0"/>
              <a:t>Nuevo modelo y metodología de evaluación</a:t>
            </a:r>
            <a:r>
              <a:rPr lang="es-PA" dirty="0"/>
              <a:t> transparente que brinde la combinación de ofertas óptima a </a:t>
            </a:r>
            <a:r>
              <a:rPr lang="es-PA" dirty="0" err="1"/>
              <a:t>contrataR</a:t>
            </a:r>
            <a:r>
              <a:rPr lang="es-PA" dirty="0"/>
              <a:t> </a:t>
            </a:r>
          </a:p>
        </p:txBody>
      </p:sp>
      <p:sp>
        <p:nvSpPr>
          <p:cNvPr id="4" name="Subtítulo 2"/>
          <p:cNvSpPr txBox="1">
            <a:spLocks/>
          </p:cNvSpPr>
          <p:nvPr/>
        </p:nvSpPr>
        <p:spPr>
          <a:xfrm>
            <a:off x="4942114" y="1826033"/>
            <a:ext cx="1801586" cy="12464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A" sz="4000" dirty="0"/>
              <a:t> 1</a:t>
            </a:r>
          </a:p>
        </p:txBody>
      </p:sp>
    </p:spTree>
    <p:extLst>
      <p:ext uri="{BB962C8B-B14F-4D97-AF65-F5344CB8AC3E}">
        <p14:creationId xmlns:p14="http://schemas.microsoft.com/office/powerpoint/2010/main" val="720656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110" y="955085"/>
            <a:ext cx="4702958" cy="498610"/>
          </a:xfrm>
        </p:spPr>
        <p:txBody>
          <a:bodyPr>
            <a:normAutofit fontScale="90000"/>
          </a:bodyPr>
          <a:lstStyle/>
          <a:p>
            <a:r>
              <a:rPr lang="es-PA" sz="4000" dirty="0"/>
              <a:t>2.1 Tipo de contratos. </a:t>
            </a:r>
          </a:p>
        </p:txBody>
      </p:sp>
      <p:pic>
        <p:nvPicPr>
          <p:cNvPr id="3" name="Imagen 2"/>
          <p:cNvPicPr>
            <a:picLocks noChangeAspect="1"/>
          </p:cNvPicPr>
          <p:nvPr/>
        </p:nvPicPr>
        <p:blipFill>
          <a:blip r:embed="rId2"/>
          <a:stretch>
            <a:fillRect/>
          </a:stretch>
        </p:blipFill>
        <p:spPr>
          <a:xfrm>
            <a:off x="264516" y="3031452"/>
            <a:ext cx="5370485" cy="540735"/>
          </a:xfrm>
          <a:prstGeom prst="rect">
            <a:avLst/>
          </a:prstGeom>
        </p:spPr>
      </p:pic>
      <p:graphicFrame>
        <p:nvGraphicFramePr>
          <p:cNvPr id="6" name="Diagrama 5"/>
          <p:cNvGraphicFramePr/>
          <p:nvPr>
            <p:extLst>
              <p:ext uri="{D42A27DB-BD31-4B8C-83A1-F6EECF244321}">
                <p14:modId xmlns:p14="http://schemas.microsoft.com/office/powerpoint/2010/main" val="2230861588"/>
              </p:ext>
            </p:extLst>
          </p:nvPr>
        </p:nvGraphicFramePr>
        <p:xfrm>
          <a:off x="4854101" y="1760705"/>
          <a:ext cx="8162453" cy="3929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505021" y="2056762"/>
            <a:ext cx="4241260"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PA" dirty="0"/>
              <a:t>Diferencia de curva de generación y sólo energía</a:t>
            </a:r>
          </a:p>
        </p:txBody>
      </p:sp>
      <p:sp>
        <p:nvSpPr>
          <p:cNvPr id="8" name="CuadroTexto 7"/>
          <p:cNvSpPr txBox="1"/>
          <p:nvPr/>
        </p:nvSpPr>
        <p:spPr>
          <a:xfrm>
            <a:off x="505021" y="3959288"/>
            <a:ext cx="424126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PA" dirty="0"/>
              <a:t>Opción de Compra</a:t>
            </a:r>
          </a:p>
        </p:txBody>
      </p:sp>
      <p:pic>
        <p:nvPicPr>
          <p:cNvPr id="7" name="Imagen 6"/>
          <p:cNvPicPr>
            <a:picLocks noChangeAspect="1"/>
          </p:cNvPicPr>
          <p:nvPr/>
        </p:nvPicPr>
        <p:blipFill>
          <a:blip r:embed="rId8"/>
          <a:stretch>
            <a:fillRect/>
          </a:stretch>
        </p:blipFill>
        <p:spPr>
          <a:xfrm>
            <a:off x="505021" y="4569072"/>
            <a:ext cx="4219575" cy="542925"/>
          </a:xfrm>
          <a:prstGeom prst="rect">
            <a:avLst/>
          </a:prstGeom>
        </p:spPr>
      </p:pic>
    </p:spTree>
    <p:extLst>
      <p:ext uri="{BB962C8B-B14F-4D97-AF65-F5344CB8AC3E}">
        <p14:creationId xmlns:p14="http://schemas.microsoft.com/office/powerpoint/2010/main" val="2109626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78428" y="2673370"/>
            <a:ext cx="9144000" cy="1655762"/>
          </a:xfrm>
        </p:spPr>
        <p:txBody>
          <a:bodyPr>
            <a:normAutofit/>
          </a:bodyPr>
          <a:lstStyle/>
          <a:p>
            <a:r>
              <a:rPr lang="es-PA" dirty="0"/>
              <a:t> </a:t>
            </a:r>
          </a:p>
          <a:p>
            <a:pPr lvl="0"/>
            <a:r>
              <a:rPr lang="es-PA" b="1" dirty="0"/>
              <a:t>Promover el cumplimiento de los compromisos contractuales que surjan de las licitaciones. </a:t>
            </a:r>
            <a:endParaRPr lang="es-PA" dirty="0"/>
          </a:p>
        </p:txBody>
      </p:sp>
      <p:sp>
        <p:nvSpPr>
          <p:cNvPr id="4" name="Subtítulo 2"/>
          <p:cNvSpPr txBox="1">
            <a:spLocks/>
          </p:cNvSpPr>
          <p:nvPr/>
        </p:nvSpPr>
        <p:spPr>
          <a:xfrm>
            <a:off x="4941673" y="2050162"/>
            <a:ext cx="1801586" cy="12464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A" sz="4000" dirty="0"/>
              <a:t> 3</a:t>
            </a:r>
          </a:p>
        </p:txBody>
      </p:sp>
    </p:spTree>
    <p:extLst>
      <p:ext uri="{BB962C8B-B14F-4D97-AF65-F5344CB8AC3E}">
        <p14:creationId xmlns:p14="http://schemas.microsoft.com/office/powerpoint/2010/main" val="2214514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006" y="516267"/>
            <a:ext cx="7307508" cy="1011180"/>
          </a:xfrm>
        </p:spPr>
        <p:txBody>
          <a:bodyPr>
            <a:normAutofit/>
          </a:bodyPr>
          <a:lstStyle/>
          <a:p>
            <a:r>
              <a:rPr lang="es-PA" sz="4000" dirty="0">
                <a:solidFill>
                  <a:schemeClr val="tx1"/>
                </a:solidFill>
              </a:rPr>
              <a:t>3.1</a:t>
            </a:r>
            <a:r>
              <a:rPr lang="es-PA" sz="4000" dirty="0">
                <a:solidFill>
                  <a:srgbClr val="FF0000"/>
                </a:solidFill>
              </a:rPr>
              <a:t> </a:t>
            </a:r>
            <a:r>
              <a:rPr lang="es-PA" sz="4000" dirty="0">
                <a:solidFill>
                  <a:schemeClr val="tx1"/>
                </a:solidFill>
              </a:rPr>
              <a:t>Precalificación</a:t>
            </a:r>
          </a:p>
        </p:txBody>
      </p:sp>
      <p:sp>
        <p:nvSpPr>
          <p:cNvPr id="3" name="Marcador de contenido 2"/>
          <p:cNvSpPr>
            <a:spLocks noGrp="1"/>
          </p:cNvSpPr>
          <p:nvPr>
            <p:ph idx="1"/>
          </p:nvPr>
        </p:nvSpPr>
        <p:spPr>
          <a:xfrm>
            <a:off x="923836" y="1384322"/>
            <a:ext cx="10880986" cy="1111743"/>
          </a:xfrm>
        </p:spPr>
        <p:txBody>
          <a:bodyPr vert="horz" lIns="0" tIns="45720" rIns="0" bIns="45720" rtlCol="0">
            <a:normAutofit/>
          </a:bodyPr>
          <a:lstStyle/>
          <a:p>
            <a:pPr marL="285750" indent="-285750">
              <a:spcBef>
                <a:spcPts val="1200"/>
              </a:spcBef>
              <a:spcAft>
                <a:spcPts val="200"/>
              </a:spcAft>
              <a:buClr>
                <a:schemeClr val="accent1"/>
              </a:buClr>
              <a:buSzPct val="100000"/>
            </a:pPr>
            <a:r>
              <a:rPr lang="es-PA" sz="2300" dirty="0"/>
              <a:t>Objetivo:</a:t>
            </a:r>
          </a:p>
          <a:p>
            <a:pPr marL="742950" lvl="1" indent="-285750">
              <a:spcBef>
                <a:spcPts val="200"/>
              </a:spcBef>
              <a:spcAft>
                <a:spcPts val="400"/>
              </a:spcAft>
              <a:buClr>
                <a:schemeClr val="accent1"/>
              </a:buClr>
              <a:buFont typeface="Wingdings" panose="05000000000000000000" pitchFamily="2" charset="2"/>
              <a:buChar char="ü"/>
            </a:pPr>
            <a:r>
              <a:rPr lang="es-PA" sz="1800" dirty="0"/>
              <a:t>Procurar la capacidad de cumplimiento de los posibles compromisos que adquieran los proponentes. </a:t>
            </a:r>
            <a:endParaRPr lang="es-PA" sz="2300" dirty="0"/>
          </a:p>
        </p:txBody>
      </p:sp>
      <p:sp>
        <p:nvSpPr>
          <p:cNvPr id="8" name="Rectángulo 7"/>
          <p:cNvSpPr/>
          <p:nvPr/>
        </p:nvSpPr>
        <p:spPr>
          <a:xfrm>
            <a:off x="923836" y="2858530"/>
            <a:ext cx="10300633" cy="1620313"/>
          </a:xfrm>
          <a:prstGeom prst="rect">
            <a:avLst/>
          </a:prstGeom>
        </p:spPr>
        <p:txBody>
          <a:bodyPr vert="horz" lIns="0" tIns="45720" rIns="0" bIns="45720" rtlCol="0">
            <a:normAutofit fontScale="92500" lnSpcReduction="20000"/>
          </a:bodyPr>
          <a:lstStyle/>
          <a:p>
            <a:pPr marL="285750" indent="-285750">
              <a:lnSpc>
                <a:spcPct val="90000"/>
              </a:lnSpc>
              <a:spcBef>
                <a:spcPts val="1200"/>
              </a:spcBef>
              <a:spcAft>
                <a:spcPts val="200"/>
              </a:spcAft>
              <a:buClr>
                <a:schemeClr val="accent1"/>
              </a:buClr>
              <a:buSzPct val="100000"/>
              <a:buFont typeface="Arial" panose="020B0604020202020204" pitchFamily="34" charset="0"/>
              <a:buChar char="•"/>
            </a:pPr>
            <a:r>
              <a:rPr lang="es-PA" sz="2300" dirty="0"/>
              <a:t>Modificaciones propuestas:</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4.1 del Tomo II: </a:t>
            </a:r>
          </a:p>
          <a:p>
            <a:pPr lvl="2" algn="just">
              <a:lnSpc>
                <a:spcPct val="90000"/>
              </a:lnSpc>
              <a:spcBef>
                <a:spcPts val="200"/>
              </a:spcBef>
              <a:spcAft>
                <a:spcPts val="400"/>
              </a:spcAft>
              <a:buClr>
                <a:schemeClr val="accent1"/>
              </a:buClr>
            </a:pPr>
            <a:r>
              <a:rPr lang="es-ES" dirty="0">
                <a:solidFill>
                  <a:schemeClr val="tx1">
                    <a:lumMod val="75000"/>
                    <a:lumOff val="25000"/>
                  </a:schemeClr>
                </a:solidFill>
              </a:rPr>
              <a:t>Realizar un acto de precalificación, previo al acto de recepción de ofertas</a:t>
            </a:r>
          </a:p>
          <a:p>
            <a:pPr lvl="2" algn="just">
              <a:lnSpc>
                <a:spcPct val="90000"/>
              </a:lnSpc>
              <a:spcBef>
                <a:spcPts val="200"/>
              </a:spcBef>
              <a:spcAft>
                <a:spcPts val="400"/>
              </a:spcAft>
              <a:buClr>
                <a:schemeClr val="accent1"/>
              </a:buClr>
            </a:pPr>
            <a:r>
              <a:rPr lang="es-ES" dirty="0">
                <a:solidFill>
                  <a:schemeClr val="tx1">
                    <a:lumMod val="75000"/>
                    <a:lumOff val="25000"/>
                  </a:schemeClr>
                </a:solidFill>
              </a:rPr>
              <a:t>requisitos administrativos: por ejemplo: experiencia en administración y operación de centrales de generación, cronograma de trabajo para plantas nuevas; requisitos económicos y financieros: referencias bancarias, estados financieros, entre otros. </a:t>
            </a:r>
          </a:p>
          <a:p>
            <a:pPr marL="742950" lvl="1" indent="-285750">
              <a:lnSpc>
                <a:spcPct val="90000"/>
              </a:lnSpc>
              <a:spcBef>
                <a:spcPts val="200"/>
              </a:spcBef>
              <a:spcAft>
                <a:spcPts val="400"/>
              </a:spcAft>
              <a:buClr>
                <a:schemeClr val="accent1"/>
              </a:buClr>
              <a:buFont typeface="Wingdings" panose="05000000000000000000" pitchFamily="2" charset="2"/>
              <a:buChar char="ü"/>
            </a:pPr>
            <a:endParaRPr lang="es-PA" dirty="0">
              <a:solidFill>
                <a:schemeClr val="tx1">
                  <a:lumMod val="75000"/>
                  <a:lumOff val="25000"/>
                </a:schemeClr>
              </a:solidFill>
            </a:endParaRPr>
          </a:p>
        </p:txBody>
      </p:sp>
      <p:sp>
        <p:nvSpPr>
          <p:cNvPr id="9" name="Rectángulo 8"/>
          <p:cNvSpPr/>
          <p:nvPr/>
        </p:nvSpPr>
        <p:spPr>
          <a:xfrm>
            <a:off x="1066006" y="4718327"/>
            <a:ext cx="10965113" cy="1355474"/>
          </a:xfrm>
          <a:prstGeom prst="rect">
            <a:avLst/>
          </a:prstGeom>
        </p:spPr>
        <p:txBody>
          <a:bodyPr vert="horz" lIns="0" tIns="45720" rIns="0" bIns="45720" rtlCol="0">
            <a:normAutofit/>
          </a:bodyPr>
          <a:lstStyle/>
          <a:p>
            <a:pPr>
              <a:lnSpc>
                <a:spcPct val="90000"/>
              </a:lnSpc>
              <a:spcBef>
                <a:spcPts val="1200"/>
              </a:spcBef>
              <a:spcAft>
                <a:spcPts val="200"/>
              </a:spcAft>
              <a:buClr>
                <a:schemeClr val="accent1"/>
              </a:buClr>
              <a:buSzPct val="100000"/>
            </a:pPr>
            <a:endParaRPr lang="es-PA" dirty="0">
              <a:solidFill>
                <a:schemeClr val="tx1">
                  <a:lumMod val="75000"/>
                  <a:lumOff val="25000"/>
                </a:schemeClr>
              </a:solidFill>
            </a:endParaRPr>
          </a:p>
        </p:txBody>
      </p:sp>
    </p:spTree>
    <p:extLst>
      <p:ext uri="{BB962C8B-B14F-4D97-AF65-F5344CB8AC3E}">
        <p14:creationId xmlns:p14="http://schemas.microsoft.com/office/powerpoint/2010/main" val="1224736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1642" y="478884"/>
            <a:ext cx="7307508" cy="1011180"/>
          </a:xfrm>
        </p:spPr>
        <p:txBody>
          <a:bodyPr>
            <a:normAutofit fontScale="90000"/>
          </a:bodyPr>
          <a:lstStyle/>
          <a:p>
            <a:r>
              <a:rPr lang="es-PA" sz="4000" dirty="0"/>
              <a:t>3.2</a:t>
            </a:r>
            <a:r>
              <a:rPr lang="es-ES" sz="4000" dirty="0"/>
              <a:t>.	Propuestas con centrales nuevas</a:t>
            </a:r>
            <a:endParaRPr lang="es-PA" sz="4000" dirty="0"/>
          </a:p>
        </p:txBody>
      </p:sp>
      <p:sp>
        <p:nvSpPr>
          <p:cNvPr id="3" name="Marcador de contenido 2"/>
          <p:cNvSpPr>
            <a:spLocks noGrp="1"/>
          </p:cNvSpPr>
          <p:nvPr>
            <p:ph idx="1"/>
          </p:nvPr>
        </p:nvSpPr>
        <p:spPr>
          <a:xfrm>
            <a:off x="836287" y="2075625"/>
            <a:ext cx="10880986" cy="1111743"/>
          </a:xfrm>
        </p:spPr>
        <p:txBody>
          <a:bodyPr vert="horz" lIns="0" tIns="45720" rIns="0" bIns="45720" rtlCol="0">
            <a:normAutofit/>
          </a:bodyPr>
          <a:lstStyle/>
          <a:p>
            <a:pPr marL="285750" indent="-285750">
              <a:spcBef>
                <a:spcPts val="1200"/>
              </a:spcBef>
              <a:spcAft>
                <a:spcPts val="200"/>
              </a:spcAft>
              <a:buClr>
                <a:schemeClr val="accent1"/>
              </a:buClr>
              <a:buSzPct val="100000"/>
            </a:pPr>
            <a:r>
              <a:rPr lang="es-PA" sz="2300" dirty="0"/>
              <a:t>Objetivo:</a:t>
            </a:r>
          </a:p>
          <a:p>
            <a:pPr marL="742950" lvl="1" indent="-285750">
              <a:spcBef>
                <a:spcPts val="200"/>
              </a:spcBef>
              <a:spcAft>
                <a:spcPts val="400"/>
              </a:spcAft>
              <a:buClr>
                <a:schemeClr val="accent1"/>
              </a:buClr>
              <a:buFont typeface="Wingdings" panose="05000000000000000000" pitchFamily="2" charset="2"/>
              <a:buChar char="ü"/>
            </a:pPr>
            <a:r>
              <a:rPr lang="es-PA" sz="1800" dirty="0"/>
              <a:t>Procurar el inicio de suministro del contrato en tiempo oportuno</a:t>
            </a:r>
            <a:endParaRPr lang="es-PA" sz="2300" dirty="0"/>
          </a:p>
        </p:txBody>
      </p:sp>
      <p:sp>
        <p:nvSpPr>
          <p:cNvPr id="8" name="Rectángulo 7"/>
          <p:cNvSpPr/>
          <p:nvPr/>
        </p:nvSpPr>
        <p:spPr>
          <a:xfrm>
            <a:off x="923836" y="3082266"/>
            <a:ext cx="10300633" cy="1620313"/>
          </a:xfrm>
          <a:prstGeom prst="rect">
            <a:avLst/>
          </a:prstGeom>
        </p:spPr>
        <p:txBody>
          <a:bodyPr vert="horz" lIns="0" tIns="45720" rIns="0" bIns="45720" rtlCol="0">
            <a:normAutofit fontScale="92500" lnSpcReduction="10000"/>
          </a:bodyPr>
          <a:lstStyle/>
          <a:p>
            <a:pPr marL="285750" indent="-285750">
              <a:lnSpc>
                <a:spcPct val="90000"/>
              </a:lnSpc>
              <a:spcBef>
                <a:spcPts val="1200"/>
              </a:spcBef>
              <a:spcAft>
                <a:spcPts val="200"/>
              </a:spcAft>
              <a:buClr>
                <a:schemeClr val="accent1"/>
              </a:buClr>
              <a:buSzPct val="100000"/>
              <a:buFont typeface="Arial" panose="020B0604020202020204" pitchFamily="34" charset="0"/>
              <a:buChar char="•"/>
            </a:pPr>
            <a:r>
              <a:rPr lang="es-PA" sz="2300" dirty="0"/>
              <a:t>Modificaciones propuestas:</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19.1 IAP (Tomo II): </a:t>
            </a:r>
          </a:p>
          <a:p>
            <a:pPr marL="1200150" lvl="2"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Actualmente se indica que para solicitudes de más de dos años se pueden presentar ofertas con licencia provisional, sin embargo no hay restricción sobre desde cuando pueden ofertar. </a:t>
            </a:r>
          </a:p>
          <a:p>
            <a:pPr marL="1200150" lvl="2"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Se propone que se acepten licencias provisionales, siempre y cuando el inicio de suministro de la oferta sea posterior a </a:t>
            </a:r>
            <a:r>
              <a:rPr lang="es-ES" dirty="0">
                <a:solidFill>
                  <a:srgbClr val="FF0000"/>
                </a:solidFill>
              </a:rPr>
              <a:t>24 meses </a:t>
            </a:r>
            <a:r>
              <a:rPr lang="es-ES" dirty="0">
                <a:solidFill>
                  <a:schemeClr val="tx1">
                    <a:lumMod val="75000"/>
                    <a:lumOff val="25000"/>
                  </a:schemeClr>
                </a:solidFill>
              </a:rPr>
              <a:t>contados a partir del Acto de Concurrencia.</a:t>
            </a:r>
            <a:endParaRPr lang="es-PA" dirty="0">
              <a:solidFill>
                <a:schemeClr val="tx1">
                  <a:lumMod val="75000"/>
                  <a:lumOff val="25000"/>
                </a:schemeClr>
              </a:solidFill>
            </a:endParaRPr>
          </a:p>
        </p:txBody>
      </p:sp>
    </p:spTree>
    <p:extLst>
      <p:ext uri="{BB962C8B-B14F-4D97-AF65-F5344CB8AC3E}">
        <p14:creationId xmlns:p14="http://schemas.microsoft.com/office/powerpoint/2010/main" val="2369837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1642" y="478884"/>
            <a:ext cx="7307508" cy="1011180"/>
          </a:xfrm>
        </p:spPr>
        <p:txBody>
          <a:bodyPr>
            <a:normAutofit fontScale="90000"/>
          </a:bodyPr>
          <a:lstStyle/>
          <a:p>
            <a:r>
              <a:rPr lang="es-PA" sz="4000" dirty="0"/>
              <a:t>3.3 </a:t>
            </a:r>
            <a:r>
              <a:rPr lang="es-ES" sz="4000" dirty="0"/>
              <a:t>	</a:t>
            </a:r>
            <a:r>
              <a:rPr lang="es-ES" sz="4000" dirty="0">
                <a:solidFill>
                  <a:srgbClr val="FF0000"/>
                </a:solidFill>
              </a:rPr>
              <a:t>Opción de prórroga de inicio de suministro</a:t>
            </a:r>
            <a:r>
              <a:rPr lang="es-ES" sz="4000" dirty="0"/>
              <a:t>. </a:t>
            </a:r>
            <a:endParaRPr lang="es-PA" sz="4000" dirty="0"/>
          </a:p>
        </p:txBody>
      </p:sp>
      <p:sp>
        <p:nvSpPr>
          <p:cNvPr id="3" name="Marcador de contenido 2"/>
          <p:cNvSpPr>
            <a:spLocks noGrp="1"/>
          </p:cNvSpPr>
          <p:nvPr>
            <p:ph idx="1"/>
          </p:nvPr>
        </p:nvSpPr>
        <p:spPr>
          <a:xfrm>
            <a:off x="923836" y="1890799"/>
            <a:ext cx="10880986" cy="1111743"/>
          </a:xfrm>
        </p:spPr>
        <p:txBody>
          <a:bodyPr vert="horz" lIns="0" tIns="45720" rIns="0" bIns="45720" rtlCol="0">
            <a:normAutofit/>
          </a:bodyPr>
          <a:lstStyle/>
          <a:p>
            <a:pPr marL="285750" indent="-285750">
              <a:spcBef>
                <a:spcPts val="1200"/>
              </a:spcBef>
              <a:spcAft>
                <a:spcPts val="200"/>
              </a:spcAft>
              <a:buClr>
                <a:schemeClr val="accent1"/>
              </a:buClr>
              <a:buSzPct val="100000"/>
            </a:pPr>
            <a:r>
              <a:rPr lang="es-PA" sz="2300" dirty="0"/>
              <a:t>Objetivo:</a:t>
            </a:r>
          </a:p>
          <a:p>
            <a:pPr marL="742950" lvl="1" indent="-285750">
              <a:spcBef>
                <a:spcPts val="200"/>
              </a:spcBef>
              <a:spcAft>
                <a:spcPts val="400"/>
              </a:spcAft>
              <a:buClr>
                <a:schemeClr val="accent1"/>
              </a:buClr>
              <a:buFont typeface="Wingdings" panose="05000000000000000000" pitchFamily="2" charset="2"/>
              <a:buChar char="ü"/>
            </a:pPr>
            <a:r>
              <a:rPr lang="es-PA" sz="1800" dirty="0"/>
              <a:t>Procurar el inicio de suministro del contrato en tiempo oportuno</a:t>
            </a:r>
            <a:endParaRPr lang="es-PA" sz="2300" dirty="0"/>
          </a:p>
        </p:txBody>
      </p:sp>
      <p:sp>
        <p:nvSpPr>
          <p:cNvPr id="8" name="Rectángulo 7"/>
          <p:cNvSpPr/>
          <p:nvPr/>
        </p:nvSpPr>
        <p:spPr>
          <a:xfrm>
            <a:off x="923836" y="2858529"/>
            <a:ext cx="10300633" cy="3339071"/>
          </a:xfrm>
          <a:prstGeom prst="rect">
            <a:avLst/>
          </a:prstGeom>
        </p:spPr>
        <p:txBody>
          <a:bodyPr vert="horz" lIns="0" tIns="45720" rIns="0" bIns="45720" rtlCol="0">
            <a:normAutofit fontScale="70000" lnSpcReduction="20000"/>
          </a:bodyPr>
          <a:lstStyle/>
          <a:p>
            <a:pPr marL="285750" indent="-285750">
              <a:lnSpc>
                <a:spcPct val="90000"/>
              </a:lnSpc>
              <a:spcBef>
                <a:spcPts val="1200"/>
              </a:spcBef>
              <a:spcAft>
                <a:spcPts val="200"/>
              </a:spcAft>
              <a:buClr>
                <a:schemeClr val="accent1"/>
              </a:buClr>
              <a:buSzPct val="100000"/>
              <a:buFont typeface="Arial" panose="020B0604020202020204" pitchFamily="34" charset="0"/>
              <a:buChar char="•"/>
            </a:pPr>
            <a:r>
              <a:rPr lang="es-PA" sz="2300" dirty="0"/>
              <a:t>Modificaciones propuestas:</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44.2 de IAP (Tomo II).  </a:t>
            </a:r>
            <a:endParaRPr lang="es-ES" b="1" dirty="0">
              <a:solidFill>
                <a:schemeClr val="tx1">
                  <a:lumMod val="75000"/>
                  <a:lumOff val="25000"/>
                </a:schemeClr>
              </a:solidFill>
            </a:endParaRPr>
          </a:p>
          <a:p>
            <a:pPr marL="1200150" lvl="2"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Actual: es obligación del vendedor que las unidades estén en servicio al momento de inicio contractual salvo el periodo de respaldo con contrato de reserva.</a:t>
            </a:r>
          </a:p>
          <a:p>
            <a:pPr marL="1200150" lvl="2"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Se propone incluir como obligación del vendedor que haya respaldado su oferta con unidades nuevas que las mismas estén en servicio al momento de inicio de suministro contractual, salvo el periodo durante el cual pueda respaldar el inicio de suministro con Contratos de Reserva. Si así se indica en el Pliego de Cargos, el oferente podrá optar por un plazo </a:t>
            </a:r>
            <a:r>
              <a:rPr lang="es-ES" u="sng" dirty="0">
                <a:solidFill>
                  <a:schemeClr val="tx1">
                    <a:lumMod val="75000"/>
                    <a:lumOff val="25000"/>
                  </a:schemeClr>
                </a:solidFill>
              </a:rPr>
              <a:t>adicional extendido </a:t>
            </a:r>
            <a:r>
              <a:rPr lang="es-PA" u="sng" dirty="0"/>
              <a:t>durante el cual puede respaldar el inicio de suministro con Contratos de Reserva.</a:t>
            </a:r>
            <a:endParaRPr lang="es-ES" u="sng" dirty="0">
              <a:solidFill>
                <a:schemeClr val="tx1">
                  <a:lumMod val="75000"/>
                  <a:lumOff val="25000"/>
                </a:schemeClr>
              </a:solidFill>
            </a:endParaRPr>
          </a:p>
          <a:p>
            <a:pPr marL="1200150" lvl="2" indent="-285750">
              <a:lnSpc>
                <a:spcPct val="90000"/>
              </a:lnSpc>
              <a:spcBef>
                <a:spcPts val="200"/>
              </a:spcBef>
              <a:spcAft>
                <a:spcPts val="400"/>
              </a:spcAft>
              <a:buClr>
                <a:schemeClr val="accent1"/>
              </a:buClr>
              <a:buFont typeface="Wingdings" panose="05000000000000000000" pitchFamily="2" charset="2"/>
              <a:buChar char="ü"/>
            </a:pPr>
            <a:r>
              <a:rPr lang="es-ES" u="sng" dirty="0">
                <a:solidFill>
                  <a:schemeClr val="tx1">
                    <a:lumMod val="75000"/>
                    <a:lumOff val="25000"/>
                  </a:schemeClr>
                </a:solidFill>
              </a:rPr>
              <a:t>Se propone que para optar por dicha opción el proponente, de ser adjudicado, debe entregar una Garantía Bancaria (adicional a ala Fianza de Cumplimiento) a favor del comprador por el monto que se haya indicado en el Pliego de Cargos. </a:t>
            </a:r>
          </a:p>
          <a:p>
            <a:pPr marL="1200150" lvl="2" indent="-285750">
              <a:lnSpc>
                <a:spcPct val="90000"/>
              </a:lnSpc>
              <a:spcBef>
                <a:spcPts val="200"/>
              </a:spcBef>
              <a:spcAft>
                <a:spcPts val="400"/>
              </a:spcAft>
              <a:buClr>
                <a:schemeClr val="accent1"/>
              </a:buClr>
              <a:buFont typeface="Wingdings" panose="05000000000000000000" pitchFamily="2" charset="2"/>
              <a:buChar char="ü"/>
            </a:pPr>
            <a:r>
              <a:rPr lang="es-PA" u="sng" dirty="0">
                <a:solidFill>
                  <a:schemeClr val="tx1">
                    <a:lumMod val="75000"/>
                    <a:lumOff val="25000"/>
                  </a:schemeClr>
                </a:solidFill>
              </a:rPr>
              <a:t>De vencer el plazo en el cual se puede respaldar el inicio de suministro con contratos de reserva y no haber cumplido el inicio de suministro con las unidades comprometidas, procederá lo siguiente: </a:t>
            </a:r>
          </a:p>
          <a:p>
            <a:pPr marL="1657350" lvl="3" indent="-285750">
              <a:lnSpc>
                <a:spcPct val="90000"/>
              </a:lnSpc>
              <a:spcBef>
                <a:spcPts val="200"/>
              </a:spcBef>
              <a:spcAft>
                <a:spcPts val="400"/>
              </a:spcAft>
              <a:buClr>
                <a:schemeClr val="accent1"/>
              </a:buClr>
              <a:buFont typeface="Wingdings" panose="05000000000000000000" pitchFamily="2" charset="2"/>
              <a:buChar char="ü"/>
            </a:pPr>
            <a:r>
              <a:rPr lang="es-PA" u="sng" dirty="0">
                <a:solidFill>
                  <a:schemeClr val="tx1">
                    <a:lumMod val="75000"/>
                    <a:lumOff val="25000"/>
                  </a:schemeClr>
                </a:solidFill>
              </a:rPr>
              <a:t>El vendedor podrá optar por el plazo adicional para respaldar el contrato con contratos de reserva, para lo cual será ejecutada a favor del vendedor la garantía bancaria antes mencionada. El incumplir con el inicio de suministro dentro del plazo adicional con las unidades comprometidas conlleva la cancelación del contrato y la correspondiente ejecución de la fianza de cumplimiento. </a:t>
            </a:r>
          </a:p>
          <a:p>
            <a:pPr marL="1657350" lvl="3" indent="-285750">
              <a:lnSpc>
                <a:spcPct val="90000"/>
              </a:lnSpc>
              <a:spcBef>
                <a:spcPts val="200"/>
              </a:spcBef>
              <a:spcAft>
                <a:spcPts val="400"/>
              </a:spcAft>
              <a:buClr>
                <a:schemeClr val="accent1"/>
              </a:buClr>
              <a:buFont typeface="Wingdings" panose="05000000000000000000" pitchFamily="2" charset="2"/>
              <a:buChar char="ü"/>
            </a:pPr>
            <a:r>
              <a:rPr lang="es-PA" u="sng" dirty="0">
                <a:solidFill>
                  <a:schemeClr val="tx1">
                    <a:lumMod val="75000"/>
                    <a:lumOff val="25000"/>
                  </a:schemeClr>
                </a:solidFill>
              </a:rPr>
              <a:t>El no optar por lo anterior conlleva a la cancelación del contrato de suministro y la correspondiente ejecución de la fianza de cumplimiento. </a:t>
            </a:r>
          </a:p>
          <a:p>
            <a:pPr marL="1200150" lvl="2" indent="-285750">
              <a:lnSpc>
                <a:spcPct val="90000"/>
              </a:lnSpc>
              <a:spcBef>
                <a:spcPts val="200"/>
              </a:spcBef>
              <a:spcAft>
                <a:spcPts val="400"/>
              </a:spcAft>
              <a:buClr>
                <a:schemeClr val="accent1"/>
              </a:buClr>
              <a:buFont typeface="Wingdings" panose="05000000000000000000" pitchFamily="2" charset="2"/>
              <a:buChar char="ü"/>
            </a:pPr>
            <a:endParaRPr lang="es-PA" u="sng" dirty="0">
              <a:solidFill>
                <a:schemeClr val="tx1">
                  <a:lumMod val="75000"/>
                  <a:lumOff val="25000"/>
                </a:schemeClr>
              </a:solidFill>
            </a:endParaRPr>
          </a:p>
        </p:txBody>
      </p:sp>
    </p:spTree>
    <p:extLst>
      <p:ext uri="{BB962C8B-B14F-4D97-AF65-F5344CB8AC3E}">
        <p14:creationId xmlns:p14="http://schemas.microsoft.com/office/powerpoint/2010/main" val="848679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272112" y="3296577"/>
            <a:ext cx="4942294" cy="1032554"/>
          </a:xfrm>
        </p:spPr>
        <p:txBody>
          <a:bodyPr>
            <a:noAutofit/>
          </a:bodyPr>
          <a:lstStyle/>
          <a:p>
            <a:r>
              <a:rPr lang="es-PA" sz="2800" dirty="0"/>
              <a:t> </a:t>
            </a:r>
          </a:p>
          <a:p>
            <a:pPr lvl="0"/>
            <a:r>
              <a:rPr lang="es-PA" sz="2800" b="1" dirty="0"/>
              <a:t>Otras modificaciones.</a:t>
            </a:r>
            <a:endParaRPr lang="es-PA" sz="2800" dirty="0"/>
          </a:p>
        </p:txBody>
      </p:sp>
      <p:sp>
        <p:nvSpPr>
          <p:cNvPr id="4" name="Subtítulo 2"/>
          <p:cNvSpPr txBox="1">
            <a:spLocks/>
          </p:cNvSpPr>
          <p:nvPr/>
        </p:nvSpPr>
        <p:spPr>
          <a:xfrm>
            <a:off x="4941673" y="2050162"/>
            <a:ext cx="1801586" cy="12464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A" sz="4000" dirty="0"/>
              <a:t> 4</a:t>
            </a:r>
          </a:p>
        </p:txBody>
      </p:sp>
    </p:spTree>
    <p:extLst>
      <p:ext uri="{BB962C8B-B14F-4D97-AF65-F5344CB8AC3E}">
        <p14:creationId xmlns:p14="http://schemas.microsoft.com/office/powerpoint/2010/main" val="154578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1641" y="478884"/>
            <a:ext cx="10456401" cy="1011180"/>
          </a:xfrm>
        </p:spPr>
        <p:txBody>
          <a:bodyPr>
            <a:normAutofit fontScale="90000"/>
          </a:bodyPr>
          <a:lstStyle/>
          <a:p>
            <a:r>
              <a:rPr lang="es-PA" sz="4000" dirty="0"/>
              <a:t>4.1 </a:t>
            </a:r>
            <a:r>
              <a:rPr lang="es-ES" sz="4000" dirty="0"/>
              <a:t>	Actualización de Reglas de Compra. Criterios utilizados en últimos pliegos y otras.</a:t>
            </a:r>
            <a:endParaRPr lang="es-PA" sz="4000" dirty="0"/>
          </a:p>
        </p:txBody>
      </p:sp>
      <p:sp>
        <p:nvSpPr>
          <p:cNvPr id="8" name="Rectángulo 7"/>
          <p:cNvSpPr/>
          <p:nvPr/>
        </p:nvSpPr>
        <p:spPr>
          <a:xfrm>
            <a:off x="979748" y="1789890"/>
            <a:ext cx="10477332" cy="4602264"/>
          </a:xfrm>
          <a:prstGeom prst="rect">
            <a:avLst/>
          </a:prstGeom>
        </p:spPr>
        <p:txBody>
          <a:bodyPr vert="horz" lIns="0" tIns="45720" rIns="0" bIns="45720" rtlCol="0">
            <a:normAutofit fontScale="85000" lnSpcReduction="20000"/>
          </a:bodyPr>
          <a:lstStyle/>
          <a:p>
            <a:pPr marL="285750" indent="-285750">
              <a:lnSpc>
                <a:spcPct val="90000"/>
              </a:lnSpc>
              <a:spcBef>
                <a:spcPts val="1200"/>
              </a:spcBef>
              <a:spcAft>
                <a:spcPts val="200"/>
              </a:spcAft>
              <a:buClr>
                <a:schemeClr val="accent1"/>
              </a:buClr>
              <a:buSzPct val="100000"/>
              <a:buFont typeface="Arial" panose="020B0604020202020204" pitchFamily="34" charset="0"/>
              <a:buChar char="•"/>
            </a:pPr>
            <a:r>
              <a:rPr lang="es-PA" sz="2300" dirty="0"/>
              <a:t>Modificaciones propuestas:</a:t>
            </a:r>
            <a:endParaRPr lang="es-ES" dirty="0">
              <a:solidFill>
                <a:schemeClr val="tx1">
                  <a:lumMod val="75000"/>
                  <a:lumOff val="25000"/>
                </a:schemeClr>
              </a:solidFill>
            </a:endParaRP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Tomo I, 36.3, en la potestad de ETESA de rechazar ofertas onerosas o gravosas, se agregan las ofertas riesgosas. </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IAP 45.1 Tomo II: Metodología de Evaluación de las propuestas. Se indica que el indexador para la evaluación será indicado en los DDL. </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5.1, 12.1, 13.1, 14.1, 18.1, 19.1, 23.1, 23.2, 26.1, 30.1, 30.3, 30.4, 35.2, 40.1, IAP 1.3 de IAP (Tomo II): forma de presentación y recepción de ofertas.</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31.2, 31.3, 33.3, 34.1, 41.1, 41.2, 51.3, 51.6, 51.7, 53.2 , 55.1, 55.3 de IAP (Tomo II): criterios de evaluación , adjudicación y firma de contrato. </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10.1 de IAP (Tomo II): se establecen plazos para el trámite de enmiendas a los pliegos de cargos.</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16.2 y 16.3, 46.1,46.2, 46.3, 46.4 de IAP (Tomo II): se elimina el componente de precio asociado al cargo de transmisión y se separan los Cargos de Transmisión. Se debe discutir el tema de la indexación de la energía en la evaluación (</a:t>
            </a:r>
            <a:r>
              <a:rPr lang="es-ES" dirty="0" err="1">
                <a:solidFill>
                  <a:schemeClr val="tx1">
                    <a:lumMod val="75000"/>
                    <a:lumOff val="25000"/>
                  </a:schemeClr>
                </a:solidFill>
              </a:rPr>
              <a:t>IndRef</a:t>
            </a:r>
            <a:r>
              <a:rPr lang="es-ES" dirty="0">
                <a:solidFill>
                  <a:schemeClr val="tx1">
                    <a:lumMod val="75000"/>
                    <a:lumOff val="25000"/>
                  </a:schemeClr>
                </a:solidFill>
              </a:rPr>
              <a:t>)</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22.1, 22.2 (literal “a)” y “b)”),22.3, 57 de IAP, IAP 22.2 (Tomo II), IAP 57: actualización criterios de Fianzas.</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24.1 de IAP, IAP 24.1 (Tomo II): se incluyen todas las actividades del acto en el cronograma, incluyendo las reuniones aclaratorias, .</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CGC 1.1 (u)  inicio de suministro no puede ser anterior a fecha de firma del contrato, 9.1 (e) Obligaciones de las partes de condiciones generales del contrato, retiro de unidades. </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CGC 104: inicio de suministro con disponibilidad para el despacho.</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CGC 16.1 Criterios sobre fianza de cumplimiento </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CGC 22.1 Trámite de enmiendas. </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CGC 24.1 y 24.2: cesiones del contrato</a:t>
            </a:r>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dirty="0">
                <a:solidFill>
                  <a:schemeClr val="tx1">
                    <a:lumMod val="75000"/>
                    <a:lumOff val="25000"/>
                  </a:schemeClr>
                </a:solidFill>
              </a:rPr>
              <a:t>IAP49.1; se agregaran las responsabilidades en cuanto a los SMEC</a:t>
            </a:r>
          </a:p>
          <a:p>
            <a:pPr marL="742950" lvl="1" indent="-285750">
              <a:lnSpc>
                <a:spcPct val="90000"/>
              </a:lnSpc>
              <a:spcBef>
                <a:spcPts val="200"/>
              </a:spcBef>
              <a:spcAft>
                <a:spcPts val="400"/>
              </a:spcAft>
              <a:buClr>
                <a:schemeClr val="accent1"/>
              </a:buClr>
              <a:buFont typeface="Wingdings" panose="05000000000000000000" pitchFamily="2" charset="2"/>
              <a:buChar char="ü"/>
            </a:pPr>
            <a:endParaRPr lang="es-ES" dirty="0">
              <a:solidFill>
                <a:schemeClr val="tx1">
                  <a:lumMod val="75000"/>
                  <a:lumOff val="25000"/>
                </a:schemeClr>
              </a:solidFill>
            </a:endParaRPr>
          </a:p>
          <a:p>
            <a:pPr lvl="1">
              <a:lnSpc>
                <a:spcPct val="90000"/>
              </a:lnSpc>
              <a:spcBef>
                <a:spcPts val="200"/>
              </a:spcBef>
              <a:spcAft>
                <a:spcPts val="400"/>
              </a:spcAft>
              <a:buClr>
                <a:schemeClr val="accent1"/>
              </a:buClr>
            </a:pPr>
            <a:endParaRPr lang="es-ES" dirty="0">
              <a:solidFill>
                <a:schemeClr val="tx1">
                  <a:lumMod val="75000"/>
                  <a:lumOff val="25000"/>
                </a:schemeClr>
              </a:solidFill>
            </a:endParaRPr>
          </a:p>
        </p:txBody>
      </p:sp>
    </p:spTree>
    <p:extLst>
      <p:ext uri="{BB962C8B-B14F-4D97-AF65-F5344CB8AC3E}">
        <p14:creationId xmlns:p14="http://schemas.microsoft.com/office/powerpoint/2010/main" val="22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29854" y="340233"/>
            <a:ext cx="7790410" cy="1011180"/>
          </a:xfrm>
        </p:spPr>
        <p:txBody>
          <a:bodyPr>
            <a:normAutofit/>
          </a:bodyPr>
          <a:lstStyle/>
          <a:p>
            <a:r>
              <a:rPr lang="es-PA" sz="4000" dirty="0"/>
              <a:t>1.1 Oferente Virtual</a:t>
            </a:r>
            <a:endParaRPr lang="es-PA" sz="1800" dirty="0"/>
          </a:p>
        </p:txBody>
      </p:sp>
      <p:graphicFrame>
        <p:nvGraphicFramePr>
          <p:cNvPr id="11" name="Diagrama 10"/>
          <p:cNvGraphicFramePr/>
          <p:nvPr>
            <p:extLst>
              <p:ext uri="{D42A27DB-BD31-4B8C-83A1-F6EECF244321}">
                <p14:modId xmlns:p14="http://schemas.microsoft.com/office/powerpoint/2010/main" val="510532318"/>
              </p:ext>
            </p:extLst>
          </p:nvPr>
        </p:nvGraphicFramePr>
        <p:xfrm>
          <a:off x="1129854" y="1605064"/>
          <a:ext cx="10241780" cy="4841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Rectángulo 13"/>
          <p:cNvSpPr/>
          <p:nvPr/>
        </p:nvSpPr>
        <p:spPr>
          <a:xfrm>
            <a:off x="985735" y="1085699"/>
            <a:ext cx="5619345" cy="531428"/>
          </a:xfrm>
          <a:prstGeom prst="rect">
            <a:avLst/>
          </a:prstGeom>
        </p:spPr>
        <p:txBody>
          <a:bodyPr wrap="square">
            <a:spAutoFit/>
          </a:bodyPr>
          <a:lstStyle/>
          <a:p>
            <a:pPr>
              <a:lnSpc>
                <a:spcPct val="90000"/>
              </a:lnSpc>
              <a:spcBef>
                <a:spcPts val="1200"/>
              </a:spcBef>
              <a:spcAft>
                <a:spcPts val="200"/>
              </a:spcAft>
              <a:buClr>
                <a:schemeClr val="accent1"/>
              </a:buClr>
              <a:buSzPct val="100000"/>
            </a:pPr>
            <a:endParaRPr lang="es-PA" sz="1400" dirty="0"/>
          </a:p>
          <a:p>
            <a:pPr marL="742950" lvl="1" indent="-285750">
              <a:lnSpc>
                <a:spcPct val="90000"/>
              </a:lnSpc>
              <a:spcBef>
                <a:spcPts val="200"/>
              </a:spcBef>
              <a:spcAft>
                <a:spcPts val="400"/>
              </a:spcAft>
              <a:buClr>
                <a:schemeClr val="accent1"/>
              </a:buClr>
              <a:buFont typeface="Wingdings" panose="05000000000000000000" pitchFamily="2" charset="2"/>
              <a:buChar char="ü"/>
            </a:pPr>
            <a:r>
              <a:rPr lang="es-ES" sz="1400" dirty="0"/>
              <a:t>Cambios: 27.3, 27.3.1, 27.3.2, 27.3.3 (Tomo I)</a:t>
            </a:r>
          </a:p>
        </p:txBody>
      </p:sp>
    </p:spTree>
    <p:extLst>
      <p:ext uri="{BB962C8B-B14F-4D97-AF65-F5344CB8AC3E}">
        <p14:creationId xmlns:p14="http://schemas.microsoft.com/office/powerpoint/2010/main" val="3595051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9199" y="326563"/>
            <a:ext cx="8432435" cy="1011180"/>
          </a:xfrm>
        </p:spPr>
        <p:txBody>
          <a:bodyPr>
            <a:normAutofit fontScale="90000"/>
          </a:bodyPr>
          <a:lstStyle/>
          <a:p>
            <a:r>
              <a:rPr lang="es-PA" sz="4000" dirty="0"/>
              <a:t>1.2 Combinación de ofertas del menor costo</a:t>
            </a:r>
          </a:p>
        </p:txBody>
      </p:sp>
      <p:graphicFrame>
        <p:nvGraphicFramePr>
          <p:cNvPr id="6" name="Diagrama 5"/>
          <p:cNvGraphicFramePr/>
          <p:nvPr>
            <p:extLst>
              <p:ext uri="{D42A27DB-BD31-4B8C-83A1-F6EECF244321}">
                <p14:modId xmlns:p14="http://schemas.microsoft.com/office/powerpoint/2010/main" val="2729918246"/>
              </p:ext>
            </p:extLst>
          </p:nvPr>
        </p:nvGraphicFramePr>
        <p:xfrm>
          <a:off x="1394242" y="1879571"/>
          <a:ext cx="10241780" cy="4841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1219199" y="1218865"/>
            <a:ext cx="6815848" cy="237757"/>
          </a:xfrm>
          <a:prstGeom prst="rect">
            <a:avLst/>
          </a:prstGeom>
        </p:spPr>
        <p:txBody>
          <a:bodyPr wrap="square">
            <a:spAutoFit/>
          </a:bodyPr>
          <a:lstStyle/>
          <a:p>
            <a:pPr marL="742950" lvl="1" indent="-285750">
              <a:lnSpc>
                <a:spcPct val="90000"/>
              </a:lnSpc>
              <a:spcBef>
                <a:spcPts val="200"/>
              </a:spcBef>
              <a:spcAft>
                <a:spcPts val="400"/>
              </a:spcAft>
              <a:buClr>
                <a:schemeClr val="accent1"/>
              </a:buClr>
              <a:buFont typeface="Wingdings" panose="05000000000000000000" pitchFamily="2" charset="2"/>
              <a:buChar char="ü"/>
            </a:pPr>
            <a:r>
              <a:rPr lang="es-PA" sz="1050" dirty="0">
                <a:solidFill>
                  <a:schemeClr val="tx1">
                    <a:lumMod val="75000"/>
                    <a:lumOff val="25000"/>
                  </a:schemeClr>
                </a:solidFill>
              </a:rPr>
              <a:t>28, 28.1, 28.1.1, 28.1.2, 28.1.3, 29, 29.1, 31 (Tomo I)/IAP 45.1, i, ii, iii, iv, IAP 39.1, 51.1 (Tomo II)</a:t>
            </a:r>
          </a:p>
        </p:txBody>
      </p:sp>
    </p:spTree>
    <p:extLst>
      <p:ext uri="{BB962C8B-B14F-4D97-AF65-F5344CB8AC3E}">
        <p14:creationId xmlns:p14="http://schemas.microsoft.com/office/powerpoint/2010/main" val="2925516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6079" y="556154"/>
            <a:ext cx="5922158" cy="626016"/>
          </a:xfrm>
        </p:spPr>
        <p:txBody>
          <a:bodyPr>
            <a:normAutofit/>
          </a:bodyPr>
          <a:lstStyle/>
          <a:p>
            <a:r>
              <a:rPr lang="es-PA" sz="2800" dirty="0"/>
              <a:t>1.3 Faltantes por contratar</a:t>
            </a:r>
          </a:p>
        </p:txBody>
      </p:sp>
      <p:sp>
        <p:nvSpPr>
          <p:cNvPr id="3" name="Marcador de contenido 2"/>
          <p:cNvSpPr>
            <a:spLocks noGrp="1"/>
          </p:cNvSpPr>
          <p:nvPr>
            <p:ph idx="1"/>
          </p:nvPr>
        </p:nvSpPr>
        <p:spPr>
          <a:xfrm>
            <a:off x="783634" y="1729602"/>
            <a:ext cx="10965113" cy="1003870"/>
          </a:xfrm>
        </p:spPr>
        <p:txBody>
          <a:bodyPr vert="horz" lIns="0" tIns="45720" rIns="0" bIns="45720" rtlCol="0">
            <a:normAutofit/>
          </a:bodyPr>
          <a:lstStyle/>
          <a:p>
            <a:pPr marL="1200150" lvl="2" indent="-285750">
              <a:spcBef>
                <a:spcPts val="200"/>
              </a:spcBef>
              <a:spcAft>
                <a:spcPts val="400"/>
              </a:spcAft>
              <a:buClr>
                <a:schemeClr val="accent1"/>
              </a:buClr>
              <a:buFont typeface="Arial" panose="020B0604020202020204" pitchFamily="34" charset="0"/>
              <a:buChar char="•"/>
            </a:pPr>
            <a:r>
              <a:rPr lang="es-PA" dirty="0">
                <a:solidFill>
                  <a:schemeClr val="tx1">
                    <a:lumMod val="75000"/>
                    <a:lumOff val="25000"/>
                  </a:schemeClr>
                </a:solidFill>
              </a:rPr>
              <a:t>Con la nueva metodología de evaluación lo adjudicado será siempre mayor o igual al 100% de lo solicitado (ofertas adjudicadas + oferta virtual &gt;= solicitud).</a:t>
            </a:r>
          </a:p>
          <a:p>
            <a:pPr marL="1200150" lvl="2" indent="-285750">
              <a:spcBef>
                <a:spcPts val="200"/>
              </a:spcBef>
              <a:spcAft>
                <a:spcPts val="400"/>
              </a:spcAft>
              <a:buClr>
                <a:schemeClr val="accent1"/>
              </a:buClr>
              <a:buFont typeface="Arial" panose="020B0604020202020204" pitchFamily="34" charset="0"/>
              <a:buChar char="•"/>
            </a:pPr>
            <a:r>
              <a:rPr lang="es-PA" dirty="0">
                <a:solidFill>
                  <a:schemeClr val="tx1">
                    <a:lumMod val="75000"/>
                    <a:lumOff val="25000"/>
                  </a:schemeClr>
                </a:solidFill>
              </a:rPr>
              <a:t>Habrán casos en los que no se presenten suficientes ofertas y casos en los que se presentaron suficientes ofertas pero que por precio fueron desplazadas por el oferente virtual, por lo que es muy probable que hayan faltantes</a:t>
            </a:r>
          </a:p>
          <a:p>
            <a:pPr marL="742950" lvl="1" indent="-285750">
              <a:spcBef>
                <a:spcPts val="200"/>
              </a:spcBef>
              <a:spcAft>
                <a:spcPts val="400"/>
              </a:spcAft>
              <a:buClr>
                <a:schemeClr val="accent1"/>
              </a:buClr>
              <a:buFont typeface="Wingdings" panose="05000000000000000000" pitchFamily="2" charset="2"/>
              <a:buChar char="ü"/>
            </a:pPr>
            <a:endParaRPr lang="es-PA" sz="1200" dirty="0">
              <a:solidFill>
                <a:schemeClr val="tx1">
                  <a:lumMod val="75000"/>
                  <a:lumOff val="25000"/>
                </a:schemeClr>
              </a:solidFill>
            </a:endParaRPr>
          </a:p>
        </p:txBody>
      </p:sp>
      <p:sp>
        <p:nvSpPr>
          <p:cNvPr id="8" name="Rectángulo 7"/>
          <p:cNvSpPr/>
          <p:nvPr/>
        </p:nvSpPr>
        <p:spPr>
          <a:xfrm>
            <a:off x="745447" y="1260753"/>
            <a:ext cx="10965113" cy="937698"/>
          </a:xfrm>
          <a:prstGeom prst="rect">
            <a:avLst/>
          </a:prstGeom>
        </p:spPr>
        <p:txBody>
          <a:bodyPr vert="horz" lIns="0" tIns="45720" rIns="0" bIns="45720" rtlCol="0">
            <a:normAutofit/>
          </a:bodyPr>
          <a:lstStyle/>
          <a:p>
            <a:pPr marL="742950" lvl="1" indent="-285750">
              <a:lnSpc>
                <a:spcPct val="90000"/>
              </a:lnSpc>
              <a:spcBef>
                <a:spcPts val="200"/>
              </a:spcBef>
              <a:spcAft>
                <a:spcPts val="400"/>
              </a:spcAft>
              <a:buClr>
                <a:schemeClr val="accent1"/>
              </a:buClr>
              <a:buFont typeface="Wingdings" panose="05000000000000000000" pitchFamily="2" charset="2"/>
              <a:buChar char="ü"/>
            </a:pPr>
            <a:r>
              <a:rPr lang="es-PA" sz="1200" dirty="0">
                <a:solidFill>
                  <a:schemeClr val="tx1">
                    <a:lumMod val="75000"/>
                    <a:lumOff val="25000"/>
                  </a:schemeClr>
                </a:solidFill>
              </a:rPr>
              <a:t>32, 32.1 y 32.2 (Tomo I). Combinación de ofertas que no alcancen la totalidad de lo solicitado. </a:t>
            </a:r>
          </a:p>
          <a:p>
            <a:pPr lvl="2">
              <a:lnSpc>
                <a:spcPct val="90000"/>
              </a:lnSpc>
              <a:spcBef>
                <a:spcPts val="200"/>
              </a:spcBef>
              <a:spcAft>
                <a:spcPts val="400"/>
              </a:spcAft>
              <a:buClr>
                <a:schemeClr val="accent1"/>
              </a:buClr>
            </a:pPr>
            <a:r>
              <a:rPr lang="es-ES" sz="1200" dirty="0">
                <a:solidFill>
                  <a:schemeClr val="accent1"/>
                </a:solidFill>
              </a:rPr>
              <a:t> </a:t>
            </a:r>
            <a:endParaRPr lang="es-PA" sz="1200" dirty="0">
              <a:solidFill>
                <a:schemeClr val="accent1"/>
              </a:solidFill>
            </a:endParaRPr>
          </a:p>
        </p:txBody>
      </p:sp>
      <p:graphicFrame>
        <p:nvGraphicFramePr>
          <p:cNvPr id="6" name="Diagrama 5"/>
          <p:cNvGraphicFramePr/>
          <p:nvPr>
            <p:extLst>
              <p:ext uri="{D42A27DB-BD31-4B8C-83A1-F6EECF244321}">
                <p14:modId xmlns:p14="http://schemas.microsoft.com/office/powerpoint/2010/main" val="3083464789"/>
              </p:ext>
            </p:extLst>
          </p:nvPr>
        </p:nvGraphicFramePr>
        <p:xfrm>
          <a:off x="1514949" y="2686755"/>
          <a:ext cx="9720498" cy="392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6149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6065" y="706623"/>
            <a:ext cx="7268358" cy="557613"/>
          </a:xfrm>
        </p:spPr>
        <p:txBody>
          <a:bodyPr>
            <a:normAutofit/>
          </a:bodyPr>
          <a:lstStyle/>
          <a:p>
            <a:r>
              <a:rPr lang="es-PA" sz="3200" dirty="0"/>
              <a:t>1.4 Excedentes</a:t>
            </a:r>
          </a:p>
        </p:txBody>
      </p:sp>
      <p:sp>
        <p:nvSpPr>
          <p:cNvPr id="3" name="Marcador de contenido 2"/>
          <p:cNvSpPr>
            <a:spLocks noGrp="1"/>
          </p:cNvSpPr>
          <p:nvPr>
            <p:ph idx="1"/>
          </p:nvPr>
        </p:nvSpPr>
        <p:spPr>
          <a:xfrm>
            <a:off x="694734" y="1806856"/>
            <a:ext cx="10584581" cy="1085240"/>
          </a:xfrm>
        </p:spPr>
        <p:txBody>
          <a:bodyPr vert="horz" lIns="0" tIns="45720" rIns="0" bIns="45720" rtlCol="0">
            <a:normAutofit/>
          </a:bodyPr>
          <a:lstStyle/>
          <a:p>
            <a:pPr marL="1200150" lvl="2" indent="-285750">
              <a:buFont typeface="Arial" panose="020B0604020202020204" pitchFamily="34" charset="0"/>
              <a:buChar char="•"/>
            </a:pPr>
            <a:r>
              <a:rPr lang="es-PA" dirty="0">
                <a:solidFill>
                  <a:schemeClr val="tx1">
                    <a:lumMod val="75000"/>
                    <a:lumOff val="25000"/>
                  </a:schemeClr>
                </a:solidFill>
              </a:rPr>
              <a:t>El modelo tiene como restricción que la contratación sea mayor o igual a lo solicitado. </a:t>
            </a:r>
          </a:p>
          <a:p>
            <a:pPr marL="1200150" lvl="2" indent="-285750">
              <a:buFont typeface="Arial" panose="020B0604020202020204" pitchFamily="34" charset="0"/>
              <a:buChar char="•"/>
            </a:pPr>
            <a:r>
              <a:rPr lang="es-ES" dirty="0">
                <a:solidFill>
                  <a:schemeClr val="tx1">
                    <a:lumMod val="75000"/>
                    <a:lumOff val="25000"/>
                  </a:schemeClr>
                </a:solidFill>
              </a:rPr>
              <a:t>podría haber una combinación de ofertas que provoquen un excedente en la compra y que, aun así, esta sea la opción más económica.</a:t>
            </a:r>
            <a:endParaRPr lang="es-PA" dirty="0">
              <a:solidFill>
                <a:schemeClr val="tx1">
                  <a:lumMod val="75000"/>
                  <a:lumOff val="25000"/>
                </a:schemeClr>
              </a:solidFill>
            </a:endParaRPr>
          </a:p>
        </p:txBody>
      </p:sp>
      <p:graphicFrame>
        <p:nvGraphicFramePr>
          <p:cNvPr id="6" name="Diagrama 5"/>
          <p:cNvGraphicFramePr/>
          <p:nvPr>
            <p:extLst>
              <p:ext uri="{D42A27DB-BD31-4B8C-83A1-F6EECF244321}">
                <p14:modId xmlns:p14="http://schemas.microsoft.com/office/powerpoint/2010/main" val="1839975550"/>
              </p:ext>
            </p:extLst>
          </p:nvPr>
        </p:nvGraphicFramePr>
        <p:xfrm>
          <a:off x="1670591" y="2349476"/>
          <a:ext cx="9720498" cy="392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704605" y="1277014"/>
            <a:ext cx="8703012" cy="258532"/>
          </a:xfrm>
          <a:prstGeom prst="rect">
            <a:avLst/>
          </a:prstGeom>
        </p:spPr>
        <p:txBody>
          <a:bodyPr wrap="square">
            <a:spAutoFit/>
          </a:bodyPr>
          <a:lstStyle/>
          <a:p>
            <a:pPr marL="742950" lvl="1" indent="-285750">
              <a:lnSpc>
                <a:spcPct val="90000"/>
              </a:lnSpc>
              <a:spcBef>
                <a:spcPts val="200"/>
              </a:spcBef>
              <a:spcAft>
                <a:spcPts val="400"/>
              </a:spcAft>
              <a:buClr>
                <a:schemeClr val="accent1"/>
              </a:buClr>
              <a:buFont typeface="Wingdings" panose="05000000000000000000" pitchFamily="2" charset="2"/>
              <a:buChar char="ü"/>
            </a:pPr>
            <a:r>
              <a:rPr lang="pt-BR" sz="1200" dirty="0">
                <a:solidFill>
                  <a:schemeClr val="tx1">
                    <a:lumMod val="75000"/>
                    <a:lumOff val="25000"/>
                  </a:schemeClr>
                </a:solidFill>
              </a:rPr>
              <a:t>33, 33.1, 33.1.1, 33.1.2, 33.1.3 (Tomo I), IAP 52.1 (Tomo II): </a:t>
            </a:r>
            <a:r>
              <a:rPr lang="pt-BR" sz="1200" dirty="0" err="1">
                <a:solidFill>
                  <a:schemeClr val="tx1">
                    <a:lumMod val="75000"/>
                    <a:lumOff val="25000"/>
                  </a:schemeClr>
                </a:solidFill>
              </a:rPr>
              <a:t>Combinación</a:t>
            </a:r>
            <a:r>
              <a:rPr lang="pt-BR" sz="1200" dirty="0">
                <a:solidFill>
                  <a:schemeClr val="tx1">
                    <a:lumMod val="75000"/>
                    <a:lumOff val="25000"/>
                  </a:schemeClr>
                </a:solidFill>
              </a:rPr>
              <a:t> de ofertas que </a:t>
            </a:r>
            <a:r>
              <a:rPr lang="pt-BR" sz="1200" dirty="0" err="1">
                <a:solidFill>
                  <a:schemeClr val="tx1">
                    <a:lumMod val="75000"/>
                    <a:lumOff val="25000"/>
                  </a:schemeClr>
                </a:solidFill>
              </a:rPr>
              <a:t>excedan</a:t>
            </a:r>
            <a:r>
              <a:rPr lang="pt-BR" sz="1200" dirty="0">
                <a:solidFill>
                  <a:schemeClr val="tx1">
                    <a:lumMod val="75000"/>
                    <a:lumOff val="25000"/>
                  </a:schemeClr>
                </a:solidFill>
              </a:rPr>
              <a:t> </a:t>
            </a:r>
            <a:r>
              <a:rPr lang="pt-BR" sz="1200" dirty="0" err="1">
                <a:solidFill>
                  <a:schemeClr val="tx1">
                    <a:lumMod val="75000"/>
                    <a:lumOff val="25000"/>
                  </a:schemeClr>
                </a:solidFill>
              </a:rPr>
              <a:t>lo</a:t>
            </a:r>
            <a:r>
              <a:rPr lang="pt-BR" sz="1200" dirty="0">
                <a:solidFill>
                  <a:schemeClr val="tx1">
                    <a:lumMod val="75000"/>
                    <a:lumOff val="25000"/>
                  </a:schemeClr>
                </a:solidFill>
              </a:rPr>
              <a:t> solicitado:</a:t>
            </a:r>
          </a:p>
        </p:txBody>
      </p:sp>
    </p:spTree>
    <p:extLst>
      <p:ext uri="{BB962C8B-B14F-4D97-AF65-F5344CB8AC3E}">
        <p14:creationId xmlns:p14="http://schemas.microsoft.com/office/powerpoint/2010/main" val="2109351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463" y="718913"/>
            <a:ext cx="6074558" cy="586560"/>
          </a:xfrm>
        </p:spPr>
        <p:txBody>
          <a:bodyPr>
            <a:normAutofit fontScale="90000"/>
          </a:bodyPr>
          <a:lstStyle/>
          <a:p>
            <a:r>
              <a:rPr lang="es-PA" sz="4000" dirty="0"/>
              <a:t>1.5 Empates</a:t>
            </a:r>
          </a:p>
        </p:txBody>
      </p:sp>
      <p:sp>
        <p:nvSpPr>
          <p:cNvPr id="3" name="Marcador de contenido 2"/>
          <p:cNvSpPr>
            <a:spLocks noGrp="1"/>
          </p:cNvSpPr>
          <p:nvPr>
            <p:ph idx="1"/>
          </p:nvPr>
        </p:nvSpPr>
        <p:spPr>
          <a:xfrm>
            <a:off x="1075463" y="1882397"/>
            <a:ext cx="10584581" cy="354965"/>
          </a:xfrm>
        </p:spPr>
        <p:txBody>
          <a:bodyPr vert="horz" lIns="0" tIns="45720" rIns="0" bIns="45720" rtlCol="0">
            <a:normAutofit/>
          </a:bodyPr>
          <a:lstStyle/>
          <a:p>
            <a:pPr marL="1200150" lvl="2" indent="-285750">
              <a:buFont typeface="Arial" panose="020B0604020202020204" pitchFamily="34" charset="0"/>
              <a:buChar char="•"/>
            </a:pPr>
            <a:r>
              <a:rPr lang="es-PA" sz="1400" dirty="0">
                <a:solidFill>
                  <a:schemeClr val="tx1">
                    <a:lumMod val="75000"/>
                    <a:lumOff val="25000"/>
                  </a:schemeClr>
                </a:solidFill>
              </a:rPr>
              <a:t>El modelo mostrará únicamente la combinación de ofertas calculadas como la de menor costo. </a:t>
            </a:r>
          </a:p>
        </p:txBody>
      </p:sp>
      <p:sp>
        <p:nvSpPr>
          <p:cNvPr id="9" name="Rectángulo 8"/>
          <p:cNvSpPr/>
          <p:nvPr/>
        </p:nvSpPr>
        <p:spPr>
          <a:xfrm>
            <a:off x="2118887" y="5836850"/>
            <a:ext cx="11009883" cy="1547769"/>
          </a:xfrm>
          <a:prstGeom prst="rect">
            <a:avLst/>
          </a:prstGeom>
        </p:spPr>
        <p:txBody>
          <a:bodyPr vert="horz" lIns="0" tIns="45720" rIns="0" bIns="45720" rtlCol="0">
            <a:normAutofit/>
          </a:bodyPr>
          <a:lstStyle/>
          <a:p>
            <a:pPr marL="800100" lvl="1" indent="-342900">
              <a:lnSpc>
                <a:spcPct val="90000"/>
              </a:lnSpc>
              <a:spcBef>
                <a:spcPts val="200"/>
              </a:spcBef>
              <a:spcAft>
                <a:spcPts val="400"/>
              </a:spcAft>
              <a:buClr>
                <a:schemeClr val="accent1"/>
              </a:buClr>
              <a:buFont typeface="Arial" panose="020B0604020202020204" pitchFamily="34" charset="0"/>
              <a:buChar char="•"/>
            </a:pPr>
            <a:r>
              <a:rPr lang="es-ES" sz="1400" dirty="0">
                <a:solidFill>
                  <a:schemeClr val="tx1">
                    <a:lumMod val="75000"/>
                    <a:lumOff val="25000"/>
                  </a:schemeClr>
                </a:solidFill>
              </a:rPr>
              <a:t>Se ha solicitado una mayor cantidad de decimales en las ofertas. </a:t>
            </a:r>
          </a:p>
        </p:txBody>
      </p:sp>
      <p:graphicFrame>
        <p:nvGraphicFramePr>
          <p:cNvPr id="6" name="Diagrama 5"/>
          <p:cNvGraphicFramePr/>
          <p:nvPr>
            <p:extLst>
              <p:ext uri="{D42A27DB-BD31-4B8C-83A1-F6EECF244321}">
                <p14:modId xmlns:p14="http://schemas.microsoft.com/office/powerpoint/2010/main" val="2233007328"/>
              </p:ext>
            </p:extLst>
          </p:nvPr>
        </p:nvGraphicFramePr>
        <p:xfrm>
          <a:off x="407894" y="1808552"/>
          <a:ext cx="10732686" cy="392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703277" y="1305473"/>
            <a:ext cx="6096000" cy="258532"/>
          </a:xfrm>
          <a:prstGeom prst="rect">
            <a:avLst/>
          </a:prstGeom>
        </p:spPr>
        <p:txBody>
          <a:bodyPr>
            <a:spAutoFit/>
          </a:bodyPr>
          <a:lstStyle/>
          <a:p>
            <a:pPr marL="742950" lvl="1" indent="-285750">
              <a:lnSpc>
                <a:spcPct val="90000"/>
              </a:lnSpc>
              <a:spcBef>
                <a:spcPts val="200"/>
              </a:spcBef>
              <a:spcAft>
                <a:spcPts val="400"/>
              </a:spcAft>
              <a:buClr>
                <a:schemeClr val="accent1"/>
              </a:buClr>
              <a:buFont typeface="Wingdings" panose="05000000000000000000" pitchFamily="2" charset="2"/>
              <a:buChar char="ü"/>
            </a:pPr>
            <a:r>
              <a:rPr lang="pt-BR" sz="1200" dirty="0">
                <a:solidFill>
                  <a:schemeClr val="tx1">
                    <a:lumMod val="75000"/>
                    <a:lumOff val="25000"/>
                  </a:schemeClr>
                </a:solidFill>
              </a:rPr>
              <a:t>31.7, 37.2 (Tomo I), DDL IAP 45.1.4 (Tomo II): Empate de ofertas.</a:t>
            </a:r>
          </a:p>
        </p:txBody>
      </p:sp>
    </p:spTree>
    <p:extLst>
      <p:ext uri="{BB962C8B-B14F-4D97-AF65-F5344CB8AC3E}">
        <p14:creationId xmlns:p14="http://schemas.microsoft.com/office/powerpoint/2010/main" val="3805531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9621" y="408392"/>
            <a:ext cx="7307508" cy="1011180"/>
          </a:xfrm>
        </p:spPr>
        <p:txBody>
          <a:bodyPr>
            <a:normAutofit/>
          </a:bodyPr>
          <a:lstStyle/>
          <a:p>
            <a:r>
              <a:rPr lang="es-PA" sz="4000" dirty="0"/>
              <a:t>1.5 Flexibilidad de ofertas</a:t>
            </a:r>
          </a:p>
        </p:txBody>
      </p:sp>
      <p:sp>
        <p:nvSpPr>
          <p:cNvPr id="3" name="Marcador de contenido 2"/>
          <p:cNvSpPr>
            <a:spLocks noGrp="1"/>
          </p:cNvSpPr>
          <p:nvPr>
            <p:ph idx="1"/>
          </p:nvPr>
        </p:nvSpPr>
        <p:spPr>
          <a:xfrm>
            <a:off x="3323260" y="1880142"/>
            <a:ext cx="6316851" cy="289127"/>
          </a:xfrm>
        </p:spPr>
        <p:txBody>
          <a:bodyPr vert="horz" lIns="0" tIns="45720" rIns="0" bIns="45720" rtlCol="0">
            <a:normAutofit fontScale="85000" lnSpcReduction="20000"/>
          </a:bodyPr>
          <a:lstStyle/>
          <a:p>
            <a:pPr marL="800100" lvl="1" indent="-342900">
              <a:spcBef>
                <a:spcPts val="200"/>
              </a:spcBef>
              <a:spcAft>
                <a:spcPts val="400"/>
              </a:spcAft>
              <a:buClr>
                <a:schemeClr val="accent1"/>
              </a:buClr>
              <a:buFont typeface="Arial" panose="020B0604020202020204" pitchFamily="34" charset="0"/>
              <a:buChar char="•"/>
            </a:pPr>
            <a:r>
              <a:rPr lang="es-PA" sz="2000" dirty="0">
                <a:solidFill>
                  <a:schemeClr val="tx1">
                    <a:lumMod val="75000"/>
                    <a:lumOff val="25000"/>
                  </a:schemeClr>
                </a:solidFill>
              </a:rPr>
              <a:t>Aclarar la aplicación de flexibilidades. </a:t>
            </a:r>
          </a:p>
        </p:txBody>
      </p:sp>
      <p:graphicFrame>
        <p:nvGraphicFramePr>
          <p:cNvPr id="6" name="Diagrama 5"/>
          <p:cNvGraphicFramePr/>
          <p:nvPr>
            <p:extLst>
              <p:ext uri="{D42A27DB-BD31-4B8C-83A1-F6EECF244321}">
                <p14:modId xmlns:p14="http://schemas.microsoft.com/office/powerpoint/2010/main" val="2485256571"/>
              </p:ext>
            </p:extLst>
          </p:nvPr>
        </p:nvGraphicFramePr>
        <p:xfrm>
          <a:off x="1585325" y="2005249"/>
          <a:ext cx="9720498" cy="392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1339621" y="1371164"/>
            <a:ext cx="3441198" cy="276999"/>
          </a:xfrm>
          <a:prstGeom prst="rect">
            <a:avLst/>
          </a:prstGeom>
        </p:spPr>
        <p:txBody>
          <a:bodyPr wrap="none">
            <a:spAutoFit/>
          </a:bodyPr>
          <a:lstStyle/>
          <a:p>
            <a:pPr marL="285750" indent="-285750">
              <a:buFont typeface="Wingdings" panose="05000000000000000000" pitchFamily="2" charset="2"/>
              <a:buChar char="ü"/>
            </a:pPr>
            <a:r>
              <a:rPr lang="es-ES" sz="1200" dirty="0">
                <a:solidFill>
                  <a:schemeClr val="tx1">
                    <a:lumMod val="75000"/>
                    <a:lumOff val="25000"/>
                  </a:schemeClr>
                </a:solidFill>
              </a:rPr>
              <a:t>IAP 3.2 y 3.3 con sus respectivos DDL (Tomo II). </a:t>
            </a:r>
            <a:endParaRPr lang="es-PA" sz="1200" dirty="0"/>
          </a:p>
        </p:txBody>
      </p:sp>
    </p:spTree>
    <p:extLst>
      <p:ext uri="{BB962C8B-B14F-4D97-AF65-F5344CB8AC3E}">
        <p14:creationId xmlns:p14="http://schemas.microsoft.com/office/powerpoint/2010/main" val="203221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78428" y="2673370"/>
            <a:ext cx="9144000" cy="1655762"/>
          </a:xfrm>
        </p:spPr>
        <p:txBody>
          <a:bodyPr>
            <a:normAutofit/>
          </a:bodyPr>
          <a:lstStyle/>
          <a:p>
            <a:r>
              <a:rPr lang="es-PA" dirty="0"/>
              <a:t> </a:t>
            </a:r>
          </a:p>
          <a:p>
            <a:pPr lvl="0"/>
            <a:r>
              <a:rPr lang="es-PA" b="1" dirty="0"/>
              <a:t>Nuevos tipos de contratos </a:t>
            </a:r>
            <a:r>
              <a:rPr lang="es-PA" dirty="0"/>
              <a:t>que permitan a distintos tipos de tecnología ofertar dentro de una misma solicitud, con sus productos</a:t>
            </a:r>
          </a:p>
        </p:txBody>
      </p:sp>
      <p:sp>
        <p:nvSpPr>
          <p:cNvPr id="4" name="Subtítulo 2"/>
          <p:cNvSpPr txBox="1">
            <a:spLocks/>
          </p:cNvSpPr>
          <p:nvPr/>
        </p:nvSpPr>
        <p:spPr>
          <a:xfrm>
            <a:off x="4941673" y="2050162"/>
            <a:ext cx="1801586" cy="12464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A" sz="4000" dirty="0"/>
              <a:t> 2</a:t>
            </a:r>
          </a:p>
        </p:txBody>
      </p:sp>
    </p:spTree>
    <p:extLst>
      <p:ext uri="{BB962C8B-B14F-4D97-AF65-F5344CB8AC3E}">
        <p14:creationId xmlns:p14="http://schemas.microsoft.com/office/powerpoint/2010/main" val="2883276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36860" y="645952"/>
            <a:ext cx="4702958" cy="498610"/>
          </a:xfrm>
        </p:spPr>
        <p:txBody>
          <a:bodyPr>
            <a:normAutofit fontScale="90000"/>
          </a:bodyPr>
          <a:lstStyle/>
          <a:p>
            <a:r>
              <a:rPr lang="es-PA" sz="4000" dirty="0"/>
              <a:t>2.1 Tipo de contratos. </a:t>
            </a:r>
          </a:p>
        </p:txBody>
      </p:sp>
      <p:sp>
        <p:nvSpPr>
          <p:cNvPr id="3" name="Marcador de contenido 2"/>
          <p:cNvSpPr>
            <a:spLocks noGrp="1"/>
          </p:cNvSpPr>
          <p:nvPr>
            <p:ph idx="1"/>
          </p:nvPr>
        </p:nvSpPr>
        <p:spPr>
          <a:xfrm>
            <a:off x="2675105" y="1763525"/>
            <a:ext cx="6869465" cy="1249856"/>
          </a:xfrm>
        </p:spPr>
        <p:txBody>
          <a:bodyPr vert="horz" lIns="0" tIns="45720" rIns="0" bIns="45720" rtlCol="0">
            <a:normAutofit/>
          </a:bodyPr>
          <a:lstStyle/>
          <a:p>
            <a:pPr marL="742950" lvl="1" indent="-285750">
              <a:buFont typeface="Arial" panose="020B0604020202020204" pitchFamily="34" charset="0"/>
              <a:buChar char="•"/>
            </a:pPr>
            <a:r>
              <a:rPr lang="es-PA" sz="1400" dirty="0"/>
              <a:t>Brindar contratos que permitan ofertar los productos de los generadores </a:t>
            </a:r>
          </a:p>
          <a:p>
            <a:pPr marL="742950" lvl="1" indent="-285750">
              <a:buFont typeface="Arial" panose="020B0604020202020204" pitchFamily="34" charset="0"/>
              <a:buChar char="•"/>
            </a:pPr>
            <a:r>
              <a:rPr lang="es-PA" sz="1400" dirty="0"/>
              <a:t>que los riesgos entre el vendedor y el comprador sean equitativos. </a:t>
            </a:r>
          </a:p>
          <a:p>
            <a:pPr marL="742950" lvl="1" indent="-285750">
              <a:buFont typeface="Arial" panose="020B0604020202020204" pitchFamily="34" charset="0"/>
              <a:buChar char="•"/>
            </a:pPr>
            <a:r>
              <a:rPr lang="es-PA" sz="1400" dirty="0"/>
              <a:t>Completar una solicitud de potencia y energía, con ofertas de potencia y/o energía</a:t>
            </a:r>
          </a:p>
        </p:txBody>
      </p:sp>
      <p:sp>
        <p:nvSpPr>
          <p:cNvPr id="4" name="Rectángulo 3"/>
          <p:cNvSpPr/>
          <p:nvPr/>
        </p:nvSpPr>
        <p:spPr>
          <a:xfrm>
            <a:off x="793575" y="1144562"/>
            <a:ext cx="7659762" cy="258532"/>
          </a:xfrm>
          <a:prstGeom prst="rect">
            <a:avLst/>
          </a:prstGeom>
        </p:spPr>
        <p:txBody>
          <a:bodyPr wrap="square">
            <a:spAutoFit/>
          </a:bodyPr>
          <a:lstStyle/>
          <a:p>
            <a:pPr marL="742950" lvl="1" indent="-285750">
              <a:lnSpc>
                <a:spcPct val="90000"/>
              </a:lnSpc>
              <a:spcBef>
                <a:spcPts val="200"/>
              </a:spcBef>
              <a:spcAft>
                <a:spcPts val="400"/>
              </a:spcAft>
              <a:buClr>
                <a:schemeClr val="accent1"/>
              </a:buClr>
              <a:buFont typeface="Wingdings" panose="05000000000000000000" pitchFamily="2" charset="2"/>
              <a:buChar char="ü"/>
            </a:pPr>
            <a:r>
              <a:rPr lang="es-ES" sz="1200" dirty="0">
                <a:solidFill>
                  <a:schemeClr val="tx1">
                    <a:lumMod val="75000"/>
                    <a:lumOff val="25000"/>
                  </a:schemeClr>
                </a:solidFill>
              </a:rPr>
              <a:t>42.1.1, 42.1.2 y 42.1.3, respectivo DDL (Tomo II), CGC 9.1 (a), Condiciones Especiales del Contrato (Tomo II) : </a:t>
            </a:r>
          </a:p>
        </p:txBody>
      </p:sp>
      <p:graphicFrame>
        <p:nvGraphicFramePr>
          <p:cNvPr id="6" name="Diagrama 5"/>
          <p:cNvGraphicFramePr/>
          <p:nvPr>
            <p:extLst>
              <p:ext uri="{D42A27DB-BD31-4B8C-83A1-F6EECF244321}">
                <p14:modId xmlns:p14="http://schemas.microsoft.com/office/powerpoint/2010/main" val="841410488"/>
              </p:ext>
            </p:extLst>
          </p:nvPr>
        </p:nvGraphicFramePr>
        <p:xfrm>
          <a:off x="1574261" y="2552251"/>
          <a:ext cx="9720498" cy="392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793575" y="1399407"/>
            <a:ext cx="11122808" cy="258532"/>
          </a:xfrm>
          <a:prstGeom prst="rect">
            <a:avLst/>
          </a:prstGeom>
        </p:spPr>
        <p:txBody>
          <a:bodyPr wrap="square">
            <a:spAutoFit/>
          </a:bodyPr>
          <a:lstStyle/>
          <a:p>
            <a:pPr marL="742950" lvl="1" indent="-285750">
              <a:lnSpc>
                <a:spcPct val="90000"/>
              </a:lnSpc>
              <a:spcBef>
                <a:spcPts val="200"/>
              </a:spcBef>
              <a:spcAft>
                <a:spcPts val="400"/>
              </a:spcAft>
              <a:buClr>
                <a:schemeClr val="accent1"/>
              </a:buClr>
              <a:buFont typeface="Wingdings" panose="05000000000000000000" pitchFamily="2" charset="2"/>
              <a:buChar char="ü"/>
            </a:pPr>
            <a:r>
              <a:rPr lang="es-PA" sz="1200" dirty="0"/>
              <a:t>IAP 43.1 y 43.2, y respectivos DDL,  numeral 1, literal “q” de Condiciones Generales del Contrato (Tomo II): cálculo de energía asociada por tipo de contrato</a:t>
            </a:r>
          </a:p>
        </p:txBody>
      </p:sp>
    </p:spTree>
    <p:extLst>
      <p:ext uri="{BB962C8B-B14F-4D97-AF65-F5344CB8AC3E}">
        <p14:creationId xmlns:p14="http://schemas.microsoft.com/office/powerpoint/2010/main" val="2266390759"/>
      </p:ext>
    </p:extLst>
  </p:cSld>
  <p:clrMapOvr>
    <a:masterClrMapping/>
  </p:clrMapOvr>
</p:sld>
</file>

<file path=ppt/theme/theme1.xml><?xml version="1.0" encoding="utf-8"?>
<a:theme xmlns:a="http://schemas.openxmlformats.org/drawingml/2006/main" name="Retrospección">
  <a:themeElements>
    <a:clrScheme name="Azul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9373</TotalTime>
  <Words>1836</Words>
  <Application>Microsoft Office PowerPoint</Application>
  <PresentationFormat>Panorámica</PresentationFormat>
  <Paragraphs>128</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Wingdings</vt:lpstr>
      <vt:lpstr>Retrospección</vt:lpstr>
      <vt:lpstr>Presentación de PowerPoint</vt:lpstr>
      <vt:lpstr>1.1 Oferente Virtual</vt:lpstr>
      <vt:lpstr>1.2 Combinación de ofertas del menor costo</vt:lpstr>
      <vt:lpstr>1.3 Faltantes por contratar</vt:lpstr>
      <vt:lpstr>1.4 Excedentes</vt:lpstr>
      <vt:lpstr>1.5 Empates</vt:lpstr>
      <vt:lpstr>1.5 Flexibilidad de ofertas</vt:lpstr>
      <vt:lpstr>Presentación de PowerPoint</vt:lpstr>
      <vt:lpstr>2.1 Tipo de contratos. </vt:lpstr>
      <vt:lpstr>2.1 Tipo de contratos. </vt:lpstr>
      <vt:lpstr>Presentación de PowerPoint</vt:lpstr>
      <vt:lpstr>3.1 Precalificación</vt:lpstr>
      <vt:lpstr>3.2. Propuestas con centrales nuevas</vt:lpstr>
      <vt:lpstr>3.3  Opción de prórroga de inicio de suministro. </vt:lpstr>
      <vt:lpstr>Presentación de PowerPoint</vt:lpstr>
      <vt:lpstr>4.1  Actualización de Reglas de Compra. Criterios utilizados en últimos pliegos y otras.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Billingslea</dc:creator>
  <cp:lastModifiedBy>Moises Cano</cp:lastModifiedBy>
  <cp:revision>111</cp:revision>
  <cp:lastPrinted>2018-10-03T20:39:07Z</cp:lastPrinted>
  <dcterms:created xsi:type="dcterms:W3CDTF">2018-06-13T14:17:55Z</dcterms:created>
  <dcterms:modified xsi:type="dcterms:W3CDTF">2018-10-11T20:15:03Z</dcterms:modified>
</cp:coreProperties>
</file>